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9" r:id="rId3"/>
    <p:sldId id="257" r:id="rId4"/>
    <p:sldId id="261" r:id="rId5"/>
    <p:sldId id="262" r:id="rId6"/>
    <p:sldId id="263" r:id="rId7"/>
    <p:sldId id="264" r:id="rId8"/>
    <p:sldId id="266" r:id="rId9"/>
    <p:sldId id="265" r:id="rId10"/>
    <p:sldId id="267" r:id="rId11"/>
    <p:sldId id="260" r:id="rId12"/>
    <p:sldId id="26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A2657-4C97-DB55-31AB-110CE97E3593}" v="260" dt="2020-03-04T14:51:32.805"/>
    <p1510:client id="{2960CF36-FC12-58F6-4174-B83EDADED33B}" v="247" dt="2020-03-03T15:30:25.001"/>
    <p1510:client id="{63CD99E2-80DA-D8DB-2D24-D9C492EB0C65}" v="1083" dt="2020-03-03T16:33:50.575"/>
    <p1510:client id="{A6C9F60A-9164-D3A9-AC5D-A35F2D40936A}" v="12" dt="2020-03-09T14:20:26.985"/>
    <p1510:client id="{D329478E-CE59-42DE-FBDB-D4F78E3266B9}" v="432" dt="2020-03-02T17:07:05.131"/>
    <p1510:client id="{EC626A28-A37D-D7F3-C3CC-263A5A483568}" v="306" dt="2020-03-03T19:51:03.533"/>
    <p1510:client id="{F12D9CB4-60BE-14C6-38EA-3DE235BF1E31}" v="1075" dt="2020-03-02T20:16:43.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43A33-125B-4156-8F61-C1C895B4E37A}"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B8064475-D2DA-48D2-A36C-EF5C8376D3A2}">
      <dgm:prSet/>
      <dgm:spPr/>
      <dgm:t>
        <a:bodyPr/>
        <a:lstStyle/>
        <a:p>
          <a:r>
            <a:rPr lang="en-US" dirty="0"/>
            <a:t>HIS DREAM WAS TO RUN ACROSS CANADA EVEN WITH AN ARTIFICIAL LEG. </a:t>
          </a:r>
        </a:p>
      </dgm:t>
    </dgm:pt>
    <dgm:pt modelId="{EC71F605-7971-4F0D-9463-038146B5908A}" type="parTrans" cxnId="{CC6F4C2A-13F1-4627-B369-8B1C02C1BB92}">
      <dgm:prSet/>
      <dgm:spPr/>
      <dgm:t>
        <a:bodyPr/>
        <a:lstStyle/>
        <a:p>
          <a:endParaRPr lang="en-US"/>
        </a:p>
      </dgm:t>
    </dgm:pt>
    <dgm:pt modelId="{425CBB17-1AB7-477C-B1ED-3764D247DF52}" type="sibTrans" cxnId="{CC6F4C2A-13F1-4627-B369-8B1C02C1BB92}">
      <dgm:prSet/>
      <dgm:spPr/>
      <dgm:t>
        <a:bodyPr/>
        <a:lstStyle/>
        <a:p>
          <a:endParaRPr lang="en-US"/>
        </a:p>
      </dgm:t>
    </dgm:pt>
    <dgm:pt modelId="{B9DFA45F-6A8C-4571-9457-0B8366D031B8}">
      <dgm:prSet/>
      <dgm:spPr/>
      <dgm:t>
        <a:bodyPr/>
        <a:lstStyle/>
        <a:p>
          <a:r>
            <a:rPr lang="en-US" dirty="0"/>
            <a:t>ALSO TO RAISE MONEY FOR CANCER REASEARCH .</a:t>
          </a:r>
        </a:p>
      </dgm:t>
    </dgm:pt>
    <dgm:pt modelId="{1F11C3A2-9AD1-481C-B06F-DFB101425ADF}" type="parTrans" cxnId="{D3DF32C8-EACB-4363-8C83-3AE25A1467F3}">
      <dgm:prSet/>
      <dgm:spPr/>
      <dgm:t>
        <a:bodyPr/>
        <a:lstStyle/>
        <a:p>
          <a:endParaRPr lang="en-US"/>
        </a:p>
      </dgm:t>
    </dgm:pt>
    <dgm:pt modelId="{FDF05B24-FB59-4A67-A632-EE3139A8C196}" type="sibTrans" cxnId="{D3DF32C8-EACB-4363-8C83-3AE25A1467F3}">
      <dgm:prSet/>
      <dgm:spPr/>
      <dgm:t>
        <a:bodyPr/>
        <a:lstStyle/>
        <a:p>
          <a:endParaRPr lang="en-US"/>
        </a:p>
      </dgm:t>
    </dgm:pt>
    <dgm:pt modelId="{1A99CF56-63C5-4EDC-B229-EADE7AA8B4AC}">
      <dgm:prSet/>
      <dgm:spPr/>
      <dgm:t>
        <a:bodyPr/>
        <a:lstStyle/>
        <a:p>
          <a:pPr rtl="0"/>
          <a:r>
            <a:rPr lang="en-US" dirty="0"/>
            <a:t>I THINK TERRY FOX REPRESENTS THE VALUES THAT ARE IMPORTANT TO ALL CANADIANS</a:t>
          </a:r>
          <a:r>
            <a:rPr lang="en-US" dirty="0">
              <a:latin typeface="Elephant"/>
            </a:rPr>
            <a:t>: courage, perseverance and selflessness.</a:t>
          </a:r>
          <a:endParaRPr lang="en-US" dirty="0"/>
        </a:p>
      </dgm:t>
    </dgm:pt>
    <dgm:pt modelId="{10FCEF96-06BF-47DA-ABD5-A70414E4E97F}" type="parTrans" cxnId="{15A8F0FD-D9EF-4E01-B3CE-B0E94355FA47}">
      <dgm:prSet/>
      <dgm:spPr/>
      <dgm:t>
        <a:bodyPr/>
        <a:lstStyle/>
        <a:p>
          <a:endParaRPr lang="en-US"/>
        </a:p>
      </dgm:t>
    </dgm:pt>
    <dgm:pt modelId="{C00A54C9-28E5-4BBF-A0F7-D4264D6A32FA}" type="sibTrans" cxnId="{15A8F0FD-D9EF-4E01-B3CE-B0E94355FA47}">
      <dgm:prSet/>
      <dgm:spPr/>
      <dgm:t>
        <a:bodyPr/>
        <a:lstStyle/>
        <a:p>
          <a:endParaRPr lang="en-US"/>
        </a:p>
      </dgm:t>
    </dgm:pt>
    <dgm:pt modelId="{DC5F26A2-4C11-4241-96E8-5093AE6127CA}">
      <dgm:prSet/>
      <dgm:spPr/>
      <dgm:t>
        <a:bodyPr/>
        <a:lstStyle/>
        <a:p>
          <a:r>
            <a:rPr lang="en-US" dirty="0"/>
            <a:t>HE IS RECOGNIZED AROUND THE WORLD AND IS A HERO TO PEOPLE ACROSS CANADA AND AROUND THE WORLD</a:t>
          </a:r>
        </a:p>
      </dgm:t>
    </dgm:pt>
    <dgm:pt modelId="{234DAB80-21EE-4930-B7D2-E7E85FC0011D}" type="parTrans" cxnId="{97AC9763-CF48-40B1-B11F-DD9EBFA99534}">
      <dgm:prSet/>
      <dgm:spPr/>
      <dgm:t>
        <a:bodyPr/>
        <a:lstStyle/>
        <a:p>
          <a:endParaRPr lang="en-US"/>
        </a:p>
      </dgm:t>
    </dgm:pt>
    <dgm:pt modelId="{337BCEB6-6FD0-4C77-81CA-D16CFA88F0DF}" type="sibTrans" cxnId="{97AC9763-CF48-40B1-B11F-DD9EBFA99534}">
      <dgm:prSet/>
      <dgm:spPr/>
      <dgm:t>
        <a:bodyPr/>
        <a:lstStyle/>
        <a:p>
          <a:endParaRPr lang="en-US"/>
        </a:p>
      </dgm:t>
    </dgm:pt>
    <dgm:pt modelId="{216CC9DF-1044-458B-8B17-E0D24EA3D216}" type="pres">
      <dgm:prSet presAssocID="{87243A33-125B-4156-8F61-C1C895B4E37A}" presName="outerComposite" presStyleCnt="0">
        <dgm:presLayoutVars>
          <dgm:chMax val="5"/>
          <dgm:dir/>
          <dgm:resizeHandles val="exact"/>
        </dgm:presLayoutVars>
      </dgm:prSet>
      <dgm:spPr/>
    </dgm:pt>
    <dgm:pt modelId="{A4CB5101-D99B-43CB-84CC-4C317C2F49DA}" type="pres">
      <dgm:prSet presAssocID="{87243A33-125B-4156-8F61-C1C895B4E37A}" presName="dummyMaxCanvas" presStyleCnt="0">
        <dgm:presLayoutVars/>
      </dgm:prSet>
      <dgm:spPr/>
    </dgm:pt>
    <dgm:pt modelId="{DE528CC6-9AEA-48A4-8650-311BC07DBC42}" type="pres">
      <dgm:prSet presAssocID="{87243A33-125B-4156-8F61-C1C895B4E37A}" presName="FourNodes_1" presStyleLbl="node1" presStyleIdx="0" presStyleCnt="4">
        <dgm:presLayoutVars>
          <dgm:bulletEnabled val="1"/>
        </dgm:presLayoutVars>
      </dgm:prSet>
      <dgm:spPr/>
    </dgm:pt>
    <dgm:pt modelId="{EFB82132-121D-4E44-A029-9B9203FEE978}" type="pres">
      <dgm:prSet presAssocID="{87243A33-125B-4156-8F61-C1C895B4E37A}" presName="FourNodes_2" presStyleLbl="node1" presStyleIdx="1" presStyleCnt="4">
        <dgm:presLayoutVars>
          <dgm:bulletEnabled val="1"/>
        </dgm:presLayoutVars>
      </dgm:prSet>
      <dgm:spPr/>
    </dgm:pt>
    <dgm:pt modelId="{4FDEEF21-F5ED-485E-86BA-A6D56A82B72E}" type="pres">
      <dgm:prSet presAssocID="{87243A33-125B-4156-8F61-C1C895B4E37A}" presName="FourNodes_3" presStyleLbl="node1" presStyleIdx="2" presStyleCnt="4">
        <dgm:presLayoutVars>
          <dgm:bulletEnabled val="1"/>
        </dgm:presLayoutVars>
      </dgm:prSet>
      <dgm:spPr/>
    </dgm:pt>
    <dgm:pt modelId="{AD96B73F-0066-4AFF-B1C4-974A66C0C7EF}" type="pres">
      <dgm:prSet presAssocID="{87243A33-125B-4156-8F61-C1C895B4E37A}" presName="FourNodes_4" presStyleLbl="node1" presStyleIdx="3" presStyleCnt="4">
        <dgm:presLayoutVars>
          <dgm:bulletEnabled val="1"/>
        </dgm:presLayoutVars>
      </dgm:prSet>
      <dgm:spPr/>
    </dgm:pt>
    <dgm:pt modelId="{732707BC-E60C-47AB-B089-0B9BF1A2F805}" type="pres">
      <dgm:prSet presAssocID="{87243A33-125B-4156-8F61-C1C895B4E37A}" presName="FourConn_1-2" presStyleLbl="fgAccFollowNode1" presStyleIdx="0" presStyleCnt="3">
        <dgm:presLayoutVars>
          <dgm:bulletEnabled val="1"/>
        </dgm:presLayoutVars>
      </dgm:prSet>
      <dgm:spPr/>
    </dgm:pt>
    <dgm:pt modelId="{179C333D-E417-449A-9D3D-A9FABC567303}" type="pres">
      <dgm:prSet presAssocID="{87243A33-125B-4156-8F61-C1C895B4E37A}" presName="FourConn_2-3" presStyleLbl="fgAccFollowNode1" presStyleIdx="1" presStyleCnt="3">
        <dgm:presLayoutVars>
          <dgm:bulletEnabled val="1"/>
        </dgm:presLayoutVars>
      </dgm:prSet>
      <dgm:spPr/>
    </dgm:pt>
    <dgm:pt modelId="{5C5035E4-5E31-4D70-B97A-34C74071F222}" type="pres">
      <dgm:prSet presAssocID="{87243A33-125B-4156-8F61-C1C895B4E37A}" presName="FourConn_3-4" presStyleLbl="fgAccFollowNode1" presStyleIdx="2" presStyleCnt="3">
        <dgm:presLayoutVars>
          <dgm:bulletEnabled val="1"/>
        </dgm:presLayoutVars>
      </dgm:prSet>
      <dgm:spPr/>
    </dgm:pt>
    <dgm:pt modelId="{85F3F644-1C8F-4D4A-9337-0315A65871E1}" type="pres">
      <dgm:prSet presAssocID="{87243A33-125B-4156-8F61-C1C895B4E37A}" presName="FourNodes_1_text" presStyleLbl="node1" presStyleIdx="3" presStyleCnt="4">
        <dgm:presLayoutVars>
          <dgm:bulletEnabled val="1"/>
        </dgm:presLayoutVars>
      </dgm:prSet>
      <dgm:spPr/>
    </dgm:pt>
    <dgm:pt modelId="{420A3B47-540C-44AA-8D21-8F4B8149114C}" type="pres">
      <dgm:prSet presAssocID="{87243A33-125B-4156-8F61-C1C895B4E37A}" presName="FourNodes_2_text" presStyleLbl="node1" presStyleIdx="3" presStyleCnt="4">
        <dgm:presLayoutVars>
          <dgm:bulletEnabled val="1"/>
        </dgm:presLayoutVars>
      </dgm:prSet>
      <dgm:spPr/>
    </dgm:pt>
    <dgm:pt modelId="{9A9FE299-2974-4ECE-B338-E39B1F56618D}" type="pres">
      <dgm:prSet presAssocID="{87243A33-125B-4156-8F61-C1C895B4E37A}" presName="FourNodes_3_text" presStyleLbl="node1" presStyleIdx="3" presStyleCnt="4">
        <dgm:presLayoutVars>
          <dgm:bulletEnabled val="1"/>
        </dgm:presLayoutVars>
      </dgm:prSet>
      <dgm:spPr/>
    </dgm:pt>
    <dgm:pt modelId="{22BB4750-4E97-4398-AAAC-6C5935242210}" type="pres">
      <dgm:prSet presAssocID="{87243A33-125B-4156-8F61-C1C895B4E37A}" presName="FourNodes_4_text" presStyleLbl="node1" presStyleIdx="3" presStyleCnt="4">
        <dgm:presLayoutVars>
          <dgm:bulletEnabled val="1"/>
        </dgm:presLayoutVars>
      </dgm:prSet>
      <dgm:spPr/>
    </dgm:pt>
  </dgm:ptLst>
  <dgm:cxnLst>
    <dgm:cxn modelId="{1BBD350E-D628-4740-98D4-CE05F278C8B6}" type="presOf" srcId="{DC5F26A2-4C11-4241-96E8-5093AE6127CA}" destId="{22BB4750-4E97-4398-AAAC-6C5935242210}" srcOrd="1" destOrd="0" presId="urn:microsoft.com/office/officeart/2005/8/layout/vProcess5"/>
    <dgm:cxn modelId="{E15ED911-CBB8-44FF-B89D-01D4AE747A0E}" type="presOf" srcId="{B9DFA45F-6A8C-4571-9457-0B8366D031B8}" destId="{EFB82132-121D-4E44-A029-9B9203FEE978}" srcOrd="0" destOrd="0" presId="urn:microsoft.com/office/officeart/2005/8/layout/vProcess5"/>
    <dgm:cxn modelId="{C0F36826-C99C-42EB-ABC5-CA30DD4ECAB9}" type="presOf" srcId="{B8064475-D2DA-48D2-A36C-EF5C8376D3A2}" destId="{DE528CC6-9AEA-48A4-8650-311BC07DBC42}" srcOrd="0" destOrd="0" presId="urn:microsoft.com/office/officeart/2005/8/layout/vProcess5"/>
    <dgm:cxn modelId="{CC6F4C2A-13F1-4627-B369-8B1C02C1BB92}" srcId="{87243A33-125B-4156-8F61-C1C895B4E37A}" destId="{B8064475-D2DA-48D2-A36C-EF5C8376D3A2}" srcOrd="0" destOrd="0" parTransId="{EC71F605-7971-4F0D-9463-038146B5908A}" sibTransId="{425CBB17-1AB7-477C-B1ED-3764D247DF52}"/>
    <dgm:cxn modelId="{97AC9763-CF48-40B1-B11F-DD9EBFA99534}" srcId="{87243A33-125B-4156-8F61-C1C895B4E37A}" destId="{DC5F26A2-4C11-4241-96E8-5093AE6127CA}" srcOrd="3" destOrd="0" parTransId="{234DAB80-21EE-4930-B7D2-E7E85FC0011D}" sibTransId="{337BCEB6-6FD0-4C77-81CA-D16CFA88F0DF}"/>
    <dgm:cxn modelId="{BB2B4C69-E8D6-49EA-BF07-8D50532D6E14}" type="presOf" srcId="{C00A54C9-28E5-4BBF-A0F7-D4264D6A32FA}" destId="{5C5035E4-5E31-4D70-B97A-34C74071F222}" srcOrd="0" destOrd="0" presId="urn:microsoft.com/office/officeart/2005/8/layout/vProcess5"/>
    <dgm:cxn modelId="{CBE8937A-FC31-49B6-9A2D-087EDCEECC96}" type="presOf" srcId="{B9DFA45F-6A8C-4571-9457-0B8366D031B8}" destId="{420A3B47-540C-44AA-8D21-8F4B8149114C}" srcOrd="1" destOrd="0" presId="urn:microsoft.com/office/officeart/2005/8/layout/vProcess5"/>
    <dgm:cxn modelId="{4BED2F7C-6EBB-4B6C-A573-9B5791E684D2}" type="presOf" srcId="{DC5F26A2-4C11-4241-96E8-5093AE6127CA}" destId="{AD96B73F-0066-4AFF-B1C4-974A66C0C7EF}" srcOrd="0" destOrd="0" presId="urn:microsoft.com/office/officeart/2005/8/layout/vProcess5"/>
    <dgm:cxn modelId="{AE967D80-4E90-4C45-9E4D-26149CF2C2C1}" type="presOf" srcId="{1A99CF56-63C5-4EDC-B229-EADE7AA8B4AC}" destId="{9A9FE299-2974-4ECE-B338-E39B1F56618D}" srcOrd="1" destOrd="0" presId="urn:microsoft.com/office/officeart/2005/8/layout/vProcess5"/>
    <dgm:cxn modelId="{3AA31B88-B86C-466F-AA2C-D8D940CCCD72}" type="presOf" srcId="{1A99CF56-63C5-4EDC-B229-EADE7AA8B4AC}" destId="{4FDEEF21-F5ED-485E-86BA-A6D56A82B72E}" srcOrd="0" destOrd="0" presId="urn:microsoft.com/office/officeart/2005/8/layout/vProcess5"/>
    <dgm:cxn modelId="{3130AAA2-341D-495B-B450-33A9B82F131B}" type="presOf" srcId="{B8064475-D2DA-48D2-A36C-EF5C8376D3A2}" destId="{85F3F644-1C8F-4D4A-9337-0315A65871E1}" srcOrd="1" destOrd="0" presId="urn:microsoft.com/office/officeart/2005/8/layout/vProcess5"/>
    <dgm:cxn modelId="{E4CB87A6-6497-480D-9D03-7BE5EF0E1AC6}" type="presOf" srcId="{425CBB17-1AB7-477C-B1ED-3764D247DF52}" destId="{732707BC-E60C-47AB-B089-0B9BF1A2F805}" srcOrd="0" destOrd="0" presId="urn:microsoft.com/office/officeart/2005/8/layout/vProcess5"/>
    <dgm:cxn modelId="{950682C2-A0AA-4843-A527-406275AFEFCB}" type="presOf" srcId="{FDF05B24-FB59-4A67-A632-EE3139A8C196}" destId="{179C333D-E417-449A-9D3D-A9FABC567303}" srcOrd="0" destOrd="0" presId="urn:microsoft.com/office/officeart/2005/8/layout/vProcess5"/>
    <dgm:cxn modelId="{91C178C5-2306-4B9A-A112-B74D4E6CA02D}" type="presOf" srcId="{87243A33-125B-4156-8F61-C1C895B4E37A}" destId="{216CC9DF-1044-458B-8B17-E0D24EA3D216}" srcOrd="0" destOrd="0" presId="urn:microsoft.com/office/officeart/2005/8/layout/vProcess5"/>
    <dgm:cxn modelId="{D3DF32C8-EACB-4363-8C83-3AE25A1467F3}" srcId="{87243A33-125B-4156-8F61-C1C895B4E37A}" destId="{B9DFA45F-6A8C-4571-9457-0B8366D031B8}" srcOrd="1" destOrd="0" parTransId="{1F11C3A2-9AD1-481C-B06F-DFB101425ADF}" sibTransId="{FDF05B24-FB59-4A67-A632-EE3139A8C196}"/>
    <dgm:cxn modelId="{15A8F0FD-D9EF-4E01-B3CE-B0E94355FA47}" srcId="{87243A33-125B-4156-8F61-C1C895B4E37A}" destId="{1A99CF56-63C5-4EDC-B229-EADE7AA8B4AC}" srcOrd="2" destOrd="0" parTransId="{10FCEF96-06BF-47DA-ABD5-A70414E4E97F}" sibTransId="{C00A54C9-28E5-4BBF-A0F7-D4264D6A32FA}"/>
    <dgm:cxn modelId="{3AE98009-FAFD-43B3-9BF3-A5E865F0C189}" type="presParOf" srcId="{216CC9DF-1044-458B-8B17-E0D24EA3D216}" destId="{A4CB5101-D99B-43CB-84CC-4C317C2F49DA}" srcOrd="0" destOrd="0" presId="urn:microsoft.com/office/officeart/2005/8/layout/vProcess5"/>
    <dgm:cxn modelId="{BDE2176E-2344-4310-A6DB-B1FAEABB88BD}" type="presParOf" srcId="{216CC9DF-1044-458B-8B17-E0D24EA3D216}" destId="{DE528CC6-9AEA-48A4-8650-311BC07DBC42}" srcOrd="1" destOrd="0" presId="urn:microsoft.com/office/officeart/2005/8/layout/vProcess5"/>
    <dgm:cxn modelId="{20B727A6-E3A6-4C97-818A-DBC6611D7C02}" type="presParOf" srcId="{216CC9DF-1044-458B-8B17-E0D24EA3D216}" destId="{EFB82132-121D-4E44-A029-9B9203FEE978}" srcOrd="2" destOrd="0" presId="urn:microsoft.com/office/officeart/2005/8/layout/vProcess5"/>
    <dgm:cxn modelId="{6764D312-B1BA-4C8D-AD7A-16003C18AD99}" type="presParOf" srcId="{216CC9DF-1044-458B-8B17-E0D24EA3D216}" destId="{4FDEEF21-F5ED-485E-86BA-A6D56A82B72E}" srcOrd="3" destOrd="0" presId="urn:microsoft.com/office/officeart/2005/8/layout/vProcess5"/>
    <dgm:cxn modelId="{095ABA27-F3D7-4817-BB98-73FB18041151}" type="presParOf" srcId="{216CC9DF-1044-458B-8B17-E0D24EA3D216}" destId="{AD96B73F-0066-4AFF-B1C4-974A66C0C7EF}" srcOrd="4" destOrd="0" presId="urn:microsoft.com/office/officeart/2005/8/layout/vProcess5"/>
    <dgm:cxn modelId="{FF78A35F-9091-4222-8FA7-EFBDD53A0892}" type="presParOf" srcId="{216CC9DF-1044-458B-8B17-E0D24EA3D216}" destId="{732707BC-E60C-47AB-B089-0B9BF1A2F805}" srcOrd="5" destOrd="0" presId="urn:microsoft.com/office/officeart/2005/8/layout/vProcess5"/>
    <dgm:cxn modelId="{B383CD2A-63A6-427C-957E-E17F2D554E72}" type="presParOf" srcId="{216CC9DF-1044-458B-8B17-E0D24EA3D216}" destId="{179C333D-E417-449A-9D3D-A9FABC567303}" srcOrd="6" destOrd="0" presId="urn:microsoft.com/office/officeart/2005/8/layout/vProcess5"/>
    <dgm:cxn modelId="{1BD5F7AF-7BBF-407D-8551-95AE66AED6A2}" type="presParOf" srcId="{216CC9DF-1044-458B-8B17-E0D24EA3D216}" destId="{5C5035E4-5E31-4D70-B97A-34C74071F222}" srcOrd="7" destOrd="0" presId="urn:microsoft.com/office/officeart/2005/8/layout/vProcess5"/>
    <dgm:cxn modelId="{84E551EC-1FA6-4E57-80B3-9887A2155422}" type="presParOf" srcId="{216CC9DF-1044-458B-8B17-E0D24EA3D216}" destId="{85F3F644-1C8F-4D4A-9337-0315A65871E1}" srcOrd="8" destOrd="0" presId="urn:microsoft.com/office/officeart/2005/8/layout/vProcess5"/>
    <dgm:cxn modelId="{17E2A4BB-D96A-4A69-8780-7711C0FB6499}" type="presParOf" srcId="{216CC9DF-1044-458B-8B17-E0D24EA3D216}" destId="{420A3B47-540C-44AA-8D21-8F4B8149114C}" srcOrd="9" destOrd="0" presId="urn:microsoft.com/office/officeart/2005/8/layout/vProcess5"/>
    <dgm:cxn modelId="{16B9A8C2-4069-4B4F-8EA9-14C5D86009B9}" type="presParOf" srcId="{216CC9DF-1044-458B-8B17-E0D24EA3D216}" destId="{9A9FE299-2974-4ECE-B338-E39B1F56618D}" srcOrd="10" destOrd="0" presId="urn:microsoft.com/office/officeart/2005/8/layout/vProcess5"/>
    <dgm:cxn modelId="{BC6B704A-387D-4950-94EF-0133DFDD84E7}" type="presParOf" srcId="{216CC9DF-1044-458B-8B17-E0D24EA3D216}" destId="{22BB4750-4E97-4398-AAAC-6C593524221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E9772C-5F95-475C-B43F-6448D1D354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CD5FA1D-FED8-46F8-86A1-85724B0FFB52}">
      <dgm:prSet/>
      <dgm:spPr/>
      <dgm:t>
        <a:bodyPr/>
        <a:lstStyle/>
        <a:p>
          <a:pPr>
            <a:lnSpc>
              <a:spcPct val="100000"/>
            </a:lnSpc>
          </a:pPr>
          <a:r>
            <a:rPr lang="en-US" b="0" dirty="0"/>
            <a:t>Not long after losing his right leg to cancer, he began training for his dream to raise money for cancer research by running across Canada.</a:t>
          </a:r>
          <a:endParaRPr lang="en-US" b="0" i="0" u="none" strike="noStrike" cap="none" baseline="0" noProof="0" dirty="0">
            <a:solidFill>
              <a:srgbClr val="010000"/>
            </a:solidFill>
            <a:latin typeface="Elephant"/>
          </a:endParaRPr>
        </a:p>
      </dgm:t>
    </dgm:pt>
    <dgm:pt modelId="{DA9E3430-A502-4208-93BA-4BAC4E09E3BB}" type="parTrans" cxnId="{638DB343-37FD-423E-A38F-5FD7A4A0BAD5}">
      <dgm:prSet/>
      <dgm:spPr/>
      <dgm:t>
        <a:bodyPr/>
        <a:lstStyle/>
        <a:p>
          <a:endParaRPr lang="en-US"/>
        </a:p>
      </dgm:t>
    </dgm:pt>
    <dgm:pt modelId="{CEDD8FCB-5C4E-4BB9-8FFD-4397F4B37C10}" type="sibTrans" cxnId="{638DB343-37FD-423E-A38F-5FD7A4A0BAD5}">
      <dgm:prSet/>
      <dgm:spPr/>
      <dgm:t>
        <a:bodyPr/>
        <a:lstStyle/>
        <a:p>
          <a:endParaRPr lang="en-US"/>
        </a:p>
      </dgm:t>
    </dgm:pt>
    <dgm:pt modelId="{0431C38C-A28B-4CDC-B4A8-E7702C8D505E}">
      <dgm:prSet/>
      <dgm:spPr/>
      <dgm:t>
        <a:bodyPr/>
        <a:lstStyle/>
        <a:p>
          <a:pPr rtl="0">
            <a:lnSpc>
              <a:spcPct val="100000"/>
            </a:lnSpc>
          </a:pPr>
          <a:r>
            <a:rPr lang="en-US" b="0" dirty="0"/>
            <a:t>He began his Marathon of Hope on</a:t>
          </a:r>
          <a:r>
            <a:rPr lang="en-US" b="0" dirty="0">
              <a:latin typeface="Elephant"/>
            </a:rPr>
            <a:t> April 12th, 1980 in St. John's Newfoundland.</a:t>
          </a:r>
          <a:endParaRPr lang="en-US" b="0" dirty="0"/>
        </a:p>
      </dgm:t>
    </dgm:pt>
    <dgm:pt modelId="{335AC6C0-9960-46D6-A473-173D11049CF9}" type="parTrans" cxnId="{BAC8833A-C95F-4DE6-B8B2-CC5565E64327}">
      <dgm:prSet/>
      <dgm:spPr/>
      <dgm:t>
        <a:bodyPr/>
        <a:lstStyle/>
        <a:p>
          <a:endParaRPr lang="en-US"/>
        </a:p>
      </dgm:t>
    </dgm:pt>
    <dgm:pt modelId="{51AB8C99-7799-4EA1-A401-1C4A31213D5C}" type="sibTrans" cxnId="{BAC8833A-C95F-4DE6-B8B2-CC5565E64327}">
      <dgm:prSet/>
      <dgm:spPr/>
      <dgm:t>
        <a:bodyPr/>
        <a:lstStyle/>
        <a:p>
          <a:endParaRPr lang="en-US"/>
        </a:p>
      </dgm:t>
    </dgm:pt>
    <dgm:pt modelId="{C36E15BF-BE43-4784-B657-6BC12BC2EDCB}" type="pres">
      <dgm:prSet presAssocID="{1FE9772C-5F95-475C-B43F-6448D1D35477}" presName="root" presStyleCnt="0">
        <dgm:presLayoutVars>
          <dgm:dir/>
          <dgm:resizeHandles val="exact"/>
        </dgm:presLayoutVars>
      </dgm:prSet>
      <dgm:spPr/>
    </dgm:pt>
    <dgm:pt modelId="{2FBD383E-1BE4-4039-A14D-00AF3AF17A16}" type="pres">
      <dgm:prSet presAssocID="{5CD5FA1D-FED8-46F8-86A1-85724B0FFB52}" presName="compNode" presStyleCnt="0"/>
      <dgm:spPr/>
    </dgm:pt>
    <dgm:pt modelId="{7DAD1406-F22A-4B89-A944-04DCFCAE2D93}" type="pres">
      <dgm:prSet presAssocID="{5CD5FA1D-FED8-46F8-86A1-85724B0FFB52}" presName="bgRect" presStyleLbl="bgShp" presStyleIdx="0" presStyleCnt="2"/>
      <dgm:spPr/>
    </dgm:pt>
    <dgm:pt modelId="{5D1B5D55-0BC6-4A03-978B-F09082957AD6}" type="pres">
      <dgm:prSet presAssocID="{5CD5FA1D-FED8-46F8-86A1-85724B0FFB5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23D1246B-2E93-4DA2-9FA4-08E50F52D358}" type="pres">
      <dgm:prSet presAssocID="{5CD5FA1D-FED8-46F8-86A1-85724B0FFB52}" presName="spaceRect" presStyleCnt="0"/>
      <dgm:spPr/>
    </dgm:pt>
    <dgm:pt modelId="{9EADFB27-C734-45CD-A3E4-E09DD6731F7D}" type="pres">
      <dgm:prSet presAssocID="{5CD5FA1D-FED8-46F8-86A1-85724B0FFB52}" presName="parTx" presStyleLbl="revTx" presStyleIdx="0" presStyleCnt="2">
        <dgm:presLayoutVars>
          <dgm:chMax val="0"/>
          <dgm:chPref val="0"/>
        </dgm:presLayoutVars>
      </dgm:prSet>
      <dgm:spPr/>
    </dgm:pt>
    <dgm:pt modelId="{338F296F-D7D4-43B6-BE45-039AD8FD0796}" type="pres">
      <dgm:prSet presAssocID="{CEDD8FCB-5C4E-4BB9-8FFD-4397F4B37C10}" presName="sibTrans" presStyleCnt="0"/>
      <dgm:spPr/>
    </dgm:pt>
    <dgm:pt modelId="{4D89680B-FCE6-4E39-9C54-FB1A7BE480D0}" type="pres">
      <dgm:prSet presAssocID="{0431C38C-A28B-4CDC-B4A8-E7702C8D505E}" presName="compNode" presStyleCnt="0"/>
      <dgm:spPr/>
    </dgm:pt>
    <dgm:pt modelId="{56857C23-F9E0-41ED-8522-DDCAF9EDA337}" type="pres">
      <dgm:prSet presAssocID="{0431C38C-A28B-4CDC-B4A8-E7702C8D505E}" presName="bgRect" presStyleLbl="bgShp" presStyleIdx="1" presStyleCnt="2"/>
      <dgm:spPr/>
    </dgm:pt>
    <dgm:pt modelId="{BE4832FC-30CE-4A07-A0FD-87B6128E8A07}" type="pres">
      <dgm:prSet presAssocID="{0431C38C-A28B-4CDC-B4A8-E7702C8D50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157014EC-DAC7-4242-B11B-66611C9E930C}" type="pres">
      <dgm:prSet presAssocID="{0431C38C-A28B-4CDC-B4A8-E7702C8D505E}" presName="spaceRect" presStyleCnt="0"/>
      <dgm:spPr/>
    </dgm:pt>
    <dgm:pt modelId="{B7138FE3-A5E2-46AC-90EE-28B387E9696E}" type="pres">
      <dgm:prSet presAssocID="{0431C38C-A28B-4CDC-B4A8-E7702C8D505E}" presName="parTx" presStyleLbl="revTx" presStyleIdx="1" presStyleCnt="2">
        <dgm:presLayoutVars>
          <dgm:chMax val="0"/>
          <dgm:chPref val="0"/>
        </dgm:presLayoutVars>
      </dgm:prSet>
      <dgm:spPr/>
    </dgm:pt>
  </dgm:ptLst>
  <dgm:cxnLst>
    <dgm:cxn modelId="{CEAD3A01-FBAA-4DEA-9340-2694DB6921AA}" type="presOf" srcId="{5CD5FA1D-FED8-46F8-86A1-85724B0FFB52}" destId="{9EADFB27-C734-45CD-A3E4-E09DD6731F7D}" srcOrd="0" destOrd="0" presId="urn:microsoft.com/office/officeart/2018/2/layout/IconVerticalSolidList"/>
    <dgm:cxn modelId="{BAC8833A-C95F-4DE6-B8B2-CC5565E64327}" srcId="{1FE9772C-5F95-475C-B43F-6448D1D35477}" destId="{0431C38C-A28B-4CDC-B4A8-E7702C8D505E}" srcOrd="1" destOrd="0" parTransId="{335AC6C0-9960-46D6-A473-173D11049CF9}" sibTransId="{51AB8C99-7799-4EA1-A401-1C4A31213D5C}"/>
    <dgm:cxn modelId="{638DB343-37FD-423E-A38F-5FD7A4A0BAD5}" srcId="{1FE9772C-5F95-475C-B43F-6448D1D35477}" destId="{5CD5FA1D-FED8-46F8-86A1-85724B0FFB52}" srcOrd="0" destOrd="0" parTransId="{DA9E3430-A502-4208-93BA-4BAC4E09E3BB}" sibTransId="{CEDD8FCB-5C4E-4BB9-8FFD-4397F4B37C10}"/>
    <dgm:cxn modelId="{7394CE97-009F-4245-AD4B-84427B45C290}" type="presOf" srcId="{0431C38C-A28B-4CDC-B4A8-E7702C8D505E}" destId="{B7138FE3-A5E2-46AC-90EE-28B387E9696E}" srcOrd="0" destOrd="0" presId="urn:microsoft.com/office/officeart/2018/2/layout/IconVerticalSolidList"/>
    <dgm:cxn modelId="{DFF8E7D4-AD8E-4575-B1BC-75274EBB6886}" type="presOf" srcId="{1FE9772C-5F95-475C-B43F-6448D1D35477}" destId="{C36E15BF-BE43-4784-B657-6BC12BC2EDCB}" srcOrd="0" destOrd="0" presId="urn:microsoft.com/office/officeart/2018/2/layout/IconVerticalSolidList"/>
    <dgm:cxn modelId="{44478661-2EDD-4B3F-BE33-B162E27BE010}" type="presParOf" srcId="{C36E15BF-BE43-4784-B657-6BC12BC2EDCB}" destId="{2FBD383E-1BE4-4039-A14D-00AF3AF17A16}" srcOrd="0" destOrd="0" presId="urn:microsoft.com/office/officeart/2018/2/layout/IconVerticalSolidList"/>
    <dgm:cxn modelId="{5311694F-4505-4CD6-9069-8FB574932A9D}" type="presParOf" srcId="{2FBD383E-1BE4-4039-A14D-00AF3AF17A16}" destId="{7DAD1406-F22A-4B89-A944-04DCFCAE2D93}" srcOrd="0" destOrd="0" presId="urn:microsoft.com/office/officeart/2018/2/layout/IconVerticalSolidList"/>
    <dgm:cxn modelId="{E3F733F3-4E27-44E7-9690-0C50D1A83559}" type="presParOf" srcId="{2FBD383E-1BE4-4039-A14D-00AF3AF17A16}" destId="{5D1B5D55-0BC6-4A03-978B-F09082957AD6}" srcOrd="1" destOrd="0" presId="urn:microsoft.com/office/officeart/2018/2/layout/IconVerticalSolidList"/>
    <dgm:cxn modelId="{3F9C8618-8017-42DD-BF36-F648258E9653}" type="presParOf" srcId="{2FBD383E-1BE4-4039-A14D-00AF3AF17A16}" destId="{23D1246B-2E93-4DA2-9FA4-08E50F52D358}" srcOrd="2" destOrd="0" presId="urn:microsoft.com/office/officeart/2018/2/layout/IconVerticalSolidList"/>
    <dgm:cxn modelId="{BA5305A1-E797-443E-A430-5A1C693A4F00}" type="presParOf" srcId="{2FBD383E-1BE4-4039-A14D-00AF3AF17A16}" destId="{9EADFB27-C734-45CD-A3E4-E09DD6731F7D}" srcOrd="3" destOrd="0" presId="urn:microsoft.com/office/officeart/2018/2/layout/IconVerticalSolidList"/>
    <dgm:cxn modelId="{DAAC6F18-BAF8-420A-8A92-A456FD41DB18}" type="presParOf" srcId="{C36E15BF-BE43-4784-B657-6BC12BC2EDCB}" destId="{338F296F-D7D4-43B6-BE45-039AD8FD0796}" srcOrd="1" destOrd="0" presId="urn:microsoft.com/office/officeart/2018/2/layout/IconVerticalSolidList"/>
    <dgm:cxn modelId="{2549E7B0-B58E-472A-BE9F-159511D03AE1}" type="presParOf" srcId="{C36E15BF-BE43-4784-B657-6BC12BC2EDCB}" destId="{4D89680B-FCE6-4E39-9C54-FB1A7BE480D0}" srcOrd="2" destOrd="0" presId="urn:microsoft.com/office/officeart/2018/2/layout/IconVerticalSolidList"/>
    <dgm:cxn modelId="{B03BD242-CC70-485E-B6D9-ABDC42BC724A}" type="presParOf" srcId="{4D89680B-FCE6-4E39-9C54-FB1A7BE480D0}" destId="{56857C23-F9E0-41ED-8522-DDCAF9EDA337}" srcOrd="0" destOrd="0" presId="urn:microsoft.com/office/officeart/2018/2/layout/IconVerticalSolidList"/>
    <dgm:cxn modelId="{4A837911-CB28-4F3E-822B-C38AC0CC0B08}" type="presParOf" srcId="{4D89680B-FCE6-4E39-9C54-FB1A7BE480D0}" destId="{BE4832FC-30CE-4A07-A0FD-87B6128E8A07}" srcOrd="1" destOrd="0" presId="urn:microsoft.com/office/officeart/2018/2/layout/IconVerticalSolidList"/>
    <dgm:cxn modelId="{92C00828-3C07-411C-8A98-F0D6A3B3EC9A}" type="presParOf" srcId="{4D89680B-FCE6-4E39-9C54-FB1A7BE480D0}" destId="{157014EC-DAC7-4242-B11B-66611C9E930C}" srcOrd="2" destOrd="0" presId="urn:microsoft.com/office/officeart/2018/2/layout/IconVerticalSolidList"/>
    <dgm:cxn modelId="{E55A7BA6-5DFB-41A4-9DE5-8A6A68A797BB}" type="presParOf" srcId="{4D89680B-FCE6-4E39-9C54-FB1A7BE480D0}" destId="{B7138FE3-A5E2-46AC-90EE-28B387E9696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28CC6-9AEA-48A4-8650-311BC07DBC42}">
      <dsp:nvSpPr>
        <dsp:cNvPr id="0" name=""/>
        <dsp:cNvSpPr/>
      </dsp:nvSpPr>
      <dsp:spPr>
        <a:xfrm>
          <a:off x="0" y="0"/>
          <a:ext cx="8412480" cy="91531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HIS DREAM WAS TO RUN ACROSS CANADA EVEN WITH AN ARTIFICIAL LEG. </a:t>
          </a:r>
        </a:p>
      </dsp:txBody>
      <dsp:txXfrm>
        <a:off x="26809" y="26809"/>
        <a:ext cx="7347439" cy="861696"/>
      </dsp:txXfrm>
    </dsp:sp>
    <dsp:sp modelId="{EFB82132-121D-4E44-A029-9B9203FEE978}">
      <dsp:nvSpPr>
        <dsp:cNvPr id="0" name=""/>
        <dsp:cNvSpPr/>
      </dsp:nvSpPr>
      <dsp:spPr>
        <a:xfrm>
          <a:off x="704545" y="1081735"/>
          <a:ext cx="8412480" cy="915314"/>
        </a:xfrm>
        <a:prstGeom prst="roundRect">
          <a:avLst>
            <a:gd name="adj" fmla="val 10000"/>
          </a:avLst>
        </a:prstGeom>
        <a:solidFill>
          <a:schemeClr val="accent5">
            <a:hueOff val="-2622630"/>
            <a:satOff val="7079"/>
            <a:lumOff val="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ALSO TO RAISE MONEY FOR CANCER REASEARCH .</a:t>
          </a:r>
        </a:p>
      </dsp:txBody>
      <dsp:txXfrm>
        <a:off x="731354" y="1108544"/>
        <a:ext cx="7059362" cy="861696"/>
      </dsp:txXfrm>
    </dsp:sp>
    <dsp:sp modelId="{4FDEEF21-F5ED-485E-86BA-A6D56A82B72E}">
      <dsp:nvSpPr>
        <dsp:cNvPr id="0" name=""/>
        <dsp:cNvSpPr/>
      </dsp:nvSpPr>
      <dsp:spPr>
        <a:xfrm>
          <a:off x="1398574" y="2163470"/>
          <a:ext cx="8412480" cy="915314"/>
        </a:xfrm>
        <a:prstGeom prst="roundRect">
          <a:avLst>
            <a:gd name="adj" fmla="val 10000"/>
          </a:avLst>
        </a:prstGeom>
        <a:solidFill>
          <a:schemeClr val="accent5">
            <a:hueOff val="-5245261"/>
            <a:satOff val="14157"/>
            <a:lumOff val="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I THINK TERRY FOX REPRESENTS THE VALUES THAT ARE IMPORTANT TO ALL CANADIANS</a:t>
          </a:r>
          <a:r>
            <a:rPr lang="en-US" sz="1700" kern="1200" dirty="0">
              <a:latin typeface="Elephant"/>
            </a:rPr>
            <a:t>: courage, perseverance and selflessness.</a:t>
          </a:r>
          <a:endParaRPr lang="en-US" sz="1700" kern="1200" dirty="0"/>
        </a:p>
      </dsp:txBody>
      <dsp:txXfrm>
        <a:off x="1425383" y="2190279"/>
        <a:ext cx="7069878" cy="861696"/>
      </dsp:txXfrm>
    </dsp:sp>
    <dsp:sp modelId="{AD96B73F-0066-4AFF-B1C4-974A66C0C7EF}">
      <dsp:nvSpPr>
        <dsp:cNvPr id="0" name=""/>
        <dsp:cNvSpPr/>
      </dsp:nvSpPr>
      <dsp:spPr>
        <a:xfrm>
          <a:off x="2103119" y="3245205"/>
          <a:ext cx="8412480" cy="915314"/>
        </a:xfrm>
        <a:prstGeom prst="roundRect">
          <a:avLst>
            <a:gd name="adj" fmla="val 10000"/>
          </a:avLst>
        </a:prstGeom>
        <a:solidFill>
          <a:schemeClr val="accent5">
            <a:hueOff val="-7867891"/>
            <a:satOff val="21236"/>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HE IS RECOGNIZED AROUND THE WORLD AND IS A HERO TO PEOPLE ACROSS CANADA AND AROUND THE WORLD</a:t>
          </a:r>
        </a:p>
      </dsp:txBody>
      <dsp:txXfrm>
        <a:off x="2129928" y="3272014"/>
        <a:ext cx="7059362" cy="861696"/>
      </dsp:txXfrm>
    </dsp:sp>
    <dsp:sp modelId="{732707BC-E60C-47AB-B089-0B9BF1A2F805}">
      <dsp:nvSpPr>
        <dsp:cNvPr id="0" name=""/>
        <dsp:cNvSpPr/>
      </dsp:nvSpPr>
      <dsp:spPr>
        <a:xfrm>
          <a:off x="7817525" y="701047"/>
          <a:ext cx="594954" cy="59495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951390" y="701047"/>
        <a:ext cx="327224" cy="447703"/>
      </dsp:txXfrm>
    </dsp:sp>
    <dsp:sp modelId="{179C333D-E417-449A-9D3D-A9FABC567303}">
      <dsp:nvSpPr>
        <dsp:cNvPr id="0" name=""/>
        <dsp:cNvSpPr/>
      </dsp:nvSpPr>
      <dsp:spPr>
        <a:xfrm>
          <a:off x="8522070" y="1782782"/>
          <a:ext cx="594954" cy="594954"/>
        </a:xfrm>
        <a:prstGeom prst="downArrow">
          <a:avLst>
            <a:gd name="adj1" fmla="val 55000"/>
            <a:gd name="adj2" fmla="val 45000"/>
          </a:avLst>
        </a:prstGeom>
        <a:solidFill>
          <a:schemeClr val="accent5">
            <a:tint val="40000"/>
            <a:alpha val="90000"/>
            <a:hueOff val="-3883312"/>
            <a:satOff val="10202"/>
            <a:lumOff val="57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655935" y="1782782"/>
        <a:ext cx="327224" cy="447703"/>
      </dsp:txXfrm>
    </dsp:sp>
    <dsp:sp modelId="{5C5035E4-5E31-4D70-B97A-34C74071F222}">
      <dsp:nvSpPr>
        <dsp:cNvPr id="0" name=""/>
        <dsp:cNvSpPr/>
      </dsp:nvSpPr>
      <dsp:spPr>
        <a:xfrm>
          <a:off x="9216100" y="2864518"/>
          <a:ext cx="594954" cy="594954"/>
        </a:xfrm>
        <a:prstGeom prst="downArrow">
          <a:avLst>
            <a:gd name="adj1" fmla="val 55000"/>
            <a:gd name="adj2" fmla="val 45000"/>
          </a:avLst>
        </a:prstGeom>
        <a:solidFill>
          <a:schemeClr val="accent5">
            <a:tint val="40000"/>
            <a:alpha val="90000"/>
            <a:hueOff val="-7766624"/>
            <a:satOff val="20404"/>
            <a:lumOff val="114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349965" y="2864518"/>
        <a:ext cx="327224" cy="447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D1406-F22A-4B89-A944-04DCFCAE2D93}">
      <dsp:nvSpPr>
        <dsp:cNvPr id="0" name=""/>
        <dsp:cNvSpPr/>
      </dsp:nvSpPr>
      <dsp:spPr>
        <a:xfrm>
          <a:off x="0" y="1341508"/>
          <a:ext cx="6723381" cy="24766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1B5D55-0BC6-4A03-978B-F09082957AD6}">
      <dsp:nvSpPr>
        <dsp:cNvPr id="0" name=""/>
        <dsp:cNvSpPr/>
      </dsp:nvSpPr>
      <dsp:spPr>
        <a:xfrm>
          <a:off x="749180" y="1898749"/>
          <a:ext cx="1362146" cy="1362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ADFB27-C734-45CD-A3E4-E09DD6731F7D}">
      <dsp:nvSpPr>
        <dsp:cNvPr id="0" name=""/>
        <dsp:cNvSpPr/>
      </dsp:nvSpPr>
      <dsp:spPr>
        <a:xfrm>
          <a:off x="2860507" y="1341508"/>
          <a:ext cx="3862873" cy="2476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110" tIns="262110" rIns="262110" bIns="262110" numCol="1" spcCol="1270" anchor="ctr" anchorCtr="0">
          <a:noAutofit/>
        </a:bodyPr>
        <a:lstStyle/>
        <a:p>
          <a:pPr marL="0" lvl="0" indent="0" algn="l" defTabSz="933450">
            <a:lnSpc>
              <a:spcPct val="100000"/>
            </a:lnSpc>
            <a:spcBef>
              <a:spcPct val="0"/>
            </a:spcBef>
            <a:spcAft>
              <a:spcPct val="35000"/>
            </a:spcAft>
            <a:buNone/>
          </a:pPr>
          <a:r>
            <a:rPr lang="en-US" sz="2100" b="0" kern="1200" dirty="0"/>
            <a:t>Not long after losing his right leg to cancer, he began training for his dream to raise money for cancer research by running across Canada.</a:t>
          </a:r>
          <a:endParaRPr lang="en-US" sz="2100" b="0" i="0" u="none" strike="noStrike" kern="1200" cap="none" baseline="0" noProof="0" dirty="0">
            <a:solidFill>
              <a:srgbClr val="010000"/>
            </a:solidFill>
            <a:latin typeface="Elephant"/>
          </a:endParaRPr>
        </a:p>
      </dsp:txBody>
      <dsp:txXfrm>
        <a:off x="2860507" y="1341508"/>
        <a:ext cx="3862873" cy="2476630"/>
      </dsp:txXfrm>
    </dsp:sp>
    <dsp:sp modelId="{56857C23-F9E0-41ED-8522-DDCAF9EDA337}">
      <dsp:nvSpPr>
        <dsp:cNvPr id="0" name=""/>
        <dsp:cNvSpPr/>
      </dsp:nvSpPr>
      <dsp:spPr>
        <a:xfrm>
          <a:off x="0" y="4437295"/>
          <a:ext cx="6723381" cy="24766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4832FC-30CE-4A07-A0FD-87B6128E8A07}">
      <dsp:nvSpPr>
        <dsp:cNvPr id="0" name=""/>
        <dsp:cNvSpPr/>
      </dsp:nvSpPr>
      <dsp:spPr>
        <a:xfrm>
          <a:off x="749180" y="4994537"/>
          <a:ext cx="1362146" cy="1362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138FE3-A5E2-46AC-90EE-28B387E9696E}">
      <dsp:nvSpPr>
        <dsp:cNvPr id="0" name=""/>
        <dsp:cNvSpPr/>
      </dsp:nvSpPr>
      <dsp:spPr>
        <a:xfrm>
          <a:off x="2860507" y="4437295"/>
          <a:ext cx="3862873" cy="2476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110" tIns="262110" rIns="262110" bIns="262110" numCol="1" spcCol="1270" anchor="ctr" anchorCtr="0">
          <a:noAutofit/>
        </a:bodyPr>
        <a:lstStyle/>
        <a:p>
          <a:pPr marL="0" lvl="0" indent="0" algn="l" defTabSz="933450" rtl="0">
            <a:lnSpc>
              <a:spcPct val="100000"/>
            </a:lnSpc>
            <a:spcBef>
              <a:spcPct val="0"/>
            </a:spcBef>
            <a:spcAft>
              <a:spcPct val="35000"/>
            </a:spcAft>
            <a:buNone/>
          </a:pPr>
          <a:r>
            <a:rPr lang="en-US" sz="2100" b="0" kern="1200" dirty="0"/>
            <a:t>He began his Marathon of Hope on</a:t>
          </a:r>
          <a:r>
            <a:rPr lang="en-US" sz="2100" b="0" kern="1200" dirty="0">
              <a:latin typeface="Elephant"/>
            </a:rPr>
            <a:t> April 12th, 1980 in St. John's Newfoundland.</a:t>
          </a:r>
          <a:endParaRPr lang="en-US" sz="2100" b="0" kern="1200" dirty="0"/>
        </a:p>
      </dsp:txBody>
      <dsp:txXfrm>
        <a:off x="2860507" y="4437295"/>
        <a:ext cx="3862873" cy="247663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00191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2148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87462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8680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4868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9581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95796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99225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6688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781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9279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3/25/2020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7842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3/25/2020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896846289"/>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3" r:id="rId11"/>
    <p:sldLayoutId id="2147483674"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AD8D8703-9EB7-42BC-86DE-8F2C26612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next to a body of water&#10;&#10;Description generated with high confidence">
            <a:extLst>
              <a:ext uri="{FF2B5EF4-FFF2-40B4-BE49-F238E27FC236}">
                <a16:creationId xmlns:a16="http://schemas.microsoft.com/office/drawing/2014/main" id="{D8899F51-B8BE-4F4B-854D-4E3DB862B8F6}"/>
              </a:ext>
            </a:extLst>
          </p:cNvPr>
          <p:cNvPicPr>
            <a:picLocks noChangeAspect="1"/>
          </p:cNvPicPr>
          <p:nvPr/>
        </p:nvPicPr>
        <p:blipFill rotWithShape="1">
          <a:blip r:embed="rId2"/>
          <a:srcRect r="2" b="12499"/>
          <a:stretch/>
        </p:blipFill>
        <p:spPr>
          <a:xfrm>
            <a:off x="3904292" y="483187"/>
            <a:ext cx="7450687" cy="3406460"/>
          </a:xfrm>
          <a:custGeom>
            <a:avLst/>
            <a:gdLst/>
            <a:ahLst/>
            <a:cxnLst/>
            <a:rect l="l" t="t" r="r" b="b"/>
            <a:pathLst>
              <a:path w="7450687" h="3406460">
                <a:moveTo>
                  <a:pt x="6457914" y="0"/>
                </a:moveTo>
                <a:cubicBezTo>
                  <a:pt x="6560763" y="125085"/>
                  <a:pt x="6713644" y="161221"/>
                  <a:pt x="6844288" y="233492"/>
                </a:cubicBezTo>
                <a:cubicBezTo>
                  <a:pt x="6972153" y="289086"/>
                  <a:pt x="7336289" y="611527"/>
                  <a:pt x="7386323" y="717155"/>
                </a:cubicBezTo>
                <a:cubicBezTo>
                  <a:pt x="7475273" y="900613"/>
                  <a:pt x="7453035" y="1573293"/>
                  <a:pt x="7430798" y="1809564"/>
                </a:cubicBezTo>
                <a:cubicBezTo>
                  <a:pt x="7347408" y="2398855"/>
                  <a:pt x="7041645" y="3077093"/>
                  <a:pt x="7013848" y="3104890"/>
                </a:cubicBezTo>
                <a:cubicBezTo>
                  <a:pt x="6924899" y="3085432"/>
                  <a:pt x="6721983" y="3391196"/>
                  <a:pt x="6569101" y="3402314"/>
                </a:cubicBezTo>
                <a:cubicBezTo>
                  <a:pt x="6407881" y="3413434"/>
                  <a:pt x="4039604" y="3405095"/>
                  <a:pt x="3683807" y="3341162"/>
                </a:cubicBezTo>
                <a:cubicBezTo>
                  <a:pt x="1749158" y="2988144"/>
                  <a:pt x="1704683" y="2860279"/>
                  <a:pt x="1704683" y="2860279"/>
                </a:cubicBezTo>
                <a:cubicBezTo>
                  <a:pt x="1704683" y="2860279"/>
                  <a:pt x="1910378" y="2835262"/>
                  <a:pt x="2010446" y="2801907"/>
                </a:cubicBezTo>
                <a:cubicBezTo>
                  <a:pt x="1865904" y="2799126"/>
                  <a:pt x="1296072" y="2693500"/>
                  <a:pt x="1273834" y="2674041"/>
                </a:cubicBezTo>
                <a:cubicBezTo>
                  <a:pt x="1284954" y="2668482"/>
                  <a:pt x="1301632" y="2662923"/>
                  <a:pt x="1315530" y="2657363"/>
                </a:cubicBezTo>
                <a:cubicBezTo>
                  <a:pt x="1284954" y="2640686"/>
                  <a:pt x="1259936" y="2621228"/>
                  <a:pt x="1234919" y="2590651"/>
                </a:cubicBezTo>
                <a:cubicBezTo>
                  <a:pt x="1154309" y="2487804"/>
                  <a:pt x="1018105" y="2523940"/>
                  <a:pt x="904138" y="2485024"/>
                </a:cubicBezTo>
                <a:cubicBezTo>
                  <a:pt x="976410" y="2268210"/>
                  <a:pt x="1168208" y="2348820"/>
                  <a:pt x="1315530" y="2307126"/>
                </a:cubicBezTo>
                <a:cubicBezTo>
                  <a:pt x="929156" y="2179260"/>
                  <a:pt x="1004207" y="2112548"/>
                  <a:pt x="851326" y="2065294"/>
                </a:cubicBezTo>
                <a:cubicBezTo>
                  <a:pt x="659528" y="2006921"/>
                  <a:pt x="615053" y="2006921"/>
                  <a:pt x="615053" y="2006921"/>
                </a:cubicBezTo>
                <a:cubicBezTo>
                  <a:pt x="840206" y="1829023"/>
                  <a:pt x="1109834" y="2020820"/>
                  <a:pt x="1393361" y="1703937"/>
                </a:cubicBezTo>
                <a:cubicBezTo>
                  <a:pt x="1120952" y="1659463"/>
                  <a:pt x="306510" y="1637225"/>
                  <a:pt x="131391" y="1553835"/>
                </a:cubicBezTo>
                <a:cubicBezTo>
                  <a:pt x="198103" y="1584411"/>
                  <a:pt x="203663" y="1492682"/>
                  <a:pt x="234239" y="1492682"/>
                </a:cubicBezTo>
                <a:cubicBezTo>
                  <a:pt x="492748" y="1489903"/>
                  <a:pt x="756816" y="1542717"/>
                  <a:pt x="1018105" y="1509360"/>
                </a:cubicBezTo>
                <a:cubicBezTo>
                  <a:pt x="1065359" y="1506581"/>
                  <a:pt x="1140411" y="1531597"/>
                  <a:pt x="1148750" y="1462106"/>
                </a:cubicBezTo>
                <a:cubicBezTo>
                  <a:pt x="1157088" y="1375936"/>
                  <a:pt x="1059800" y="1395394"/>
                  <a:pt x="1018105" y="1387055"/>
                </a:cubicBezTo>
                <a:cubicBezTo>
                  <a:pt x="848545" y="1359258"/>
                  <a:pt x="681766" y="1348140"/>
                  <a:pt x="509426" y="1331461"/>
                </a:cubicBezTo>
                <a:cubicBezTo>
                  <a:pt x="437155" y="1323122"/>
                  <a:pt x="348206" y="1339800"/>
                  <a:pt x="376002" y="1206376"/>
                </a:cubicBezTo>
                <a:cubicBezTo>
                  <a:pt x="353764" y="1078512"/>
                  <a:pt x="220341" y="1122986"/>
                  <a:pt x="150849" y="1061833"/>
                </a:cubicBezTo>
                <a:cubicBezTo>
                  <a:pt x="184205" y="989562"/>
                  <a:pt x="278714" y="1039597"/>
                  <a:pt x="306510" y="942308"/>
                </a:cubicBezTo>
                <a:cubicBezTo>
                  <a:pt x="173086" y="972884"/>
                  <a:pt x="186985" y="761630"/>
                  <a:pt x="53560" y="764409"/>
                </a:cubicBezTo>
                <a:cubicBezTo>
                  <a:pt x="-57626" y="639324"/>
                  <a:pt x="22984" y="578171"/>
                  <a:pt x="125832" y="530917"/>
                </a:cubicBezTo>
                <a:cubicBezTo>
                  <a:pt x="259256" y="472544"/>
                  <a:pt x="406578" y="486442"/>
                  <a:pt x="551121" y="475324"/>
                </a:cubicBezTo>
                <a:cubicBezTo>
                  <a:pt x="742919" y="450306"/>
                  <a:pt x="926376" y="391934"/>
                  <a:pt x="1120952" y="394713"/>
                </a:cubicBezTo>
                <a:cubicBezTo>
                  <a:pt x="1304411" y="336340"/>
                  <a:pt x="1507326" y="400272"/>
                  <a:pt x="1693564" y="325221"/>
                </a:cubicBezTo>
                <a:cubicBezTo>
                  <a:pt x="1882582" y="325221"/>
                  <a:pt x="2074379" y="325221"/>
                  <a:pt x="2266175" y="325221"/>
                </a:cubicBezTo>
                <a:cubicBezTo>
                  <a:pt x="2321770" y="328001"/>
                  <a:pt x="2374582" y="328001"/>
                  <a:pt x="2430177" y="330781"/>
                </a:cubicBezTo>
                <a:cubicBezTo>
                  <a:pt x="2430177" y="330781"/>
                  <a:pt x="2432956" y="330781"/>
                  <a:pt x="2432956" y="330781"/>
                </a:cubicBezTo>
                <a:cubicBezTo>
                  <a:pt x="2672008" y="339120"/>
                  <a:pt x="2908279" y="344679"/>
                  <a:pt x="3144551" y="355798"/>
                </a:cubicBezTo>
                <a:cubicBezTo>
                  <a:pt x="3233500" y="355798"/>
                  <a:pt x="3319670" y="358577"/>
                  <a:pt x="3408619" y="358577"/>
                </a:cubicBezTo>
                <a:cubicBezTo>
                  <a:pt x="3597637" y="372475"/>
                  <a:pt x="3789434" y="380814"/>
                  <a:pt x="3981231" y="361357"/>
                </a:cubicBezTo>
                <a:cubicBezTo>
                  <a:pt x="4173028" y="378035"/>
                  <a:pt x="4359266" y="366917"/>
                  <a:pt x="4551063" y="350238"/>
                </a:cubicBezTo>
                <a:cubicBezTo>
                  <a:pt x="4745639" y="369696"/>
                  <a:pt x="4937437" y="341899"/>
                  <a:pt x="5129233" y="316882"/>
                </a:cubicBezTo>
                <a:cubicBezTo>
                  <a:pt x="5321031" y="328001"/>
                  <a:pt x="5512828" y="328001"/>
                  <a:pt x="5699065" y="272407"/>
                </a:cubicBezTo>
                <a:cubicBezTo>
                  <a:pt x="5840829" y="333560"/>
                  <a:pt x="5910321" y="133424"/>
                  <a:pt x="6063202" y="172339"/>
                </a:cubicBezTo>
                <a:cubicBezTo>
                  <a:pt x="6216084" y="214035"/>
                  <a:pt x="6324491" y="55593"/>
                  <a:pt x="6457914" y="0"/>
                </a:cubicBezTo>
                <a:close/>
              </a:path>
            </a:pathLst>
          </a:custGeom>
        </p:spPr>
      </p:pic>
      <p:sp>
        <p:nvSpPr>
          <p:cNvPr id="2" name="Title 1"/>
          <p:cNvSpPr>
            <a:spLocks noGrp="1"/>
          </p:cNvSpPr>
          <p:nvPr>
            <p:ph type="ctrTitle"/>
          </p:nvPr>
        </p:nvSpPr>
        <p:spPr>
          <a:xfrm>
            <a:off x="838200" y="3563422"/>
            <a:ext cx="6810944" cy="1754376"/>
          </a:xfrm>
        </p:spPr>
        <p:txBody>
          <a:bodyPr>
            <a:normAutofit/>
          </a:bodyPr>
          <a:lstStyle/>
          <a:p>
            <a:r>
              <a:rPr lang="en-US" dirty="0">
                <a:cs typeface="Calibri Light"/>
              </a:rPr>
              <a:t>TERRY FOX </a:t>
            </a:r>
            <a:endParaRPr lang="en-US" dirty="0"/>
          </a:p>
        </p:txBody>
      </p:sp>
      <p:sp>
        <p:nvSpPr>
          <p:cNvPr id="3" name="Subtitle 2"/>
          <p:cNvSpPr>
            <a:spLocks noGrp="1"/>
          </p:cNvSpPr>
          <p:nvPr>
            <p:ph type="subTitle" idx="1"/>
          </p:nvPr>
        </p:nvSpPr>
        <p:spPr>
          <a:xfrm>
            <a:off x="838199" y="5384878"/>
            <a:ext cx="6810943" cy="775494"/>
          </a:xfrm>
        </p:spPr>
        <p:txBody>
          <a:bodyPr vert="horz" lIns="91440" tIns="45720" rIns="91440" bIns="45720" rtlCol="0" anchor="t">
            <a:normAutofit/>
          </a:bodyPr>
          <a:lstStyle/>
          <a:p>
            <a:r>
              <a:rPr lang="en-US" dirty="0">
                <a:cs typeface="Calibri"/>
              </a:rPr>
              <a:t>BY LYLA QUIBELL</a:t>
            </a: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8" name="Rectangle 17">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close up of a sign&#10;&#10;Description generated with high confidence">
            <a:extLst>
              <a:ext uri="{FF2B5EF4-FFF2-40B4-BE49-F238E27FC236}">
                <a16:creationId xmlns:a16="http://schemas.microsoft.com/office/drawing/2014/main" id="{B0D2F8B3-A4A1-4755-976D-46B9F3BC56A7}"/>
              </a:ext>
            </a:extLst>
          </p:cNvPr>
          <p:cNvPicPr>
            <a:picLocks noGrp="1" noChangeAspect="1"/>
          </p:cNvPicPr>
          <p:nvPr>
            <p:ph idx="1"/>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97B7F848-E48B-4A0E-BA46-2800B1C2D6CA}"/>
              </a:ext>
            </a:extLst>
          </p:cNvPr>
          <p:cNvSpPr>
            <a:spLocks noGrp="1"/>
          </p:cNvSpPr>
          <p:nvPr>
            <p:ph type="title"/>
          </p:nvPr>
        </p:nvSpPr>
        <p:spPr>
          <a:xfrm>
            <a:off x="6095999" y="3834174"/>
            <a:ext cx="5257800" cy="1701570"/>
          </a:xfrm>
        </p:spPr>
        <p:txBody>
          <a:bodyPr vert="horz" lIns="91440" tIns="45720" rIns="91440" bIns="45720" rtlCol="0" anchor="b">
            <a:normAutofit/>
          </a:bodyPr>
          <a:lstStyle/>
          <a:p>
            <a:r>
              <a:rPr lang="en-US" sz="3700" dirty="0"/>
              <a:t>TERRY SHOULD BE ON THE 5!</a:t>
            </a:r>
          </a:p>
        </p:txBody>
      </p:sp>
    </p:spTree>
    <p:extLst>
      <p:ext uri="{BB962C8B-B14F-4D97-AF65-F5344CB8AC3E}">
        <p14:creationId xmlns:p14="http://schemas.microsoft.com/office/powerpoint/2010/main" val="2789119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92E0-9B8D-4B17-AF5A-4189D0041E8A}"/>
              </a:ext>
            </a:extLst>
          </p:cNvPr>
          <p:cNvSpPr>
            <a:spLocks noGrp="1"/>
          </p:cNvSpPr>
          <p:nvPr>
            <p:ph type="title"/>
          </p:nvPr>
        </p:nvSpPr>
        <p:spPr/>
        <p:txBody>
          <a:bodyPr/>
          <a:lstStyle/>
          <a:p>
            <a:r>
              <a:rPr lang="en-US" dirty="0"/>
              <a:t>WHEN TERRY DIED </a:t>
            </a:r>
          </a:p>
        </p:txBody>
      </p:sp>
      <p:sp>
        <p:nvSpPr>
          <p:cNvPr id="3" name="Text Placeholder 2">
            <a:extLst>
              <a:ext uri="{FF2B5EF4-FFF2-40B4-BE49-F238E27FC236}">
                <a16:creationId xmlns:a16="http://schemas.microsoft.com/office/drawing/2014/main" id="{60C322A3-202D-4D71-BEBC-313EFB63C815}"/>
              </a:ext>
            </a:extLst>
          </p:cNvPr>
          <p:cNvSpPr>
            <a:spLocks noGrp="1"/>
          </p:cNvSpPr>
          <p:nvPr>
            <p:ph type="body" idx="1"/>
          </p:nvPr>
        </p:nvSpPr>
        <p:spPr/>
        <p:txBody>
          <a:bodyPr vert="horz" lIns="91440" tIns="45720" rIns="91440" bIns="45720" rtlCol="0" anchor="t">
            <a:normAutofit/>
          </a:bodyPr>
          <a:lstStyle/>
          <a:p>
            <a:pPr marL="0" indent="0">
              <a:buNone/>
            </a:pPr>
            <a:r>
              <a:rPr lang="en-US" dirty="0"/>
              <a:t>TERRY PASSED AWAY...</a:t>
            </a:r>
          </a:p>
        </p:txBody>
      </p:sp>
      <p:sp>
        <p:nvSpPr>
          <p:cNvPr id="5" name="Text Placeholder 4">
            <a:extLst>
              <a:ext uri="{FF2B5EF4-FFF2-40B4-BE49-F238E27FC236}">
                <a16:creationId xmlns:a16="http://schemas.microsoft.com/office/drawing/2014/main" id="{BA81CB54-9C18-4099-AF41-BBC0D9DCFB9D}"/>
              </a:ext>
            </a:extLst>
          </p:cNvPr>
          <p:cNvSpPr>
            <a:spLocks noGrp="1"/>
          </p:cNvSpPr>
          <p:nvPr>
            <p:ph type="body" sz="quarter" idx="4294967295"/>
          </p:nvPr>
        </p:nvSpPr>
        <p:spPr>
          <a:xfrm>
            <a:off x="7326762" y="1206231"/>
            <a:ext cx="4937125" cy="1842308"/>
          </a:xfrm>
        </p:spPr>
        <p:txBody>
          <a:bodyPr vert="horz" lIns="91440" tIns="45720" rIns="91440" bIns="45720" rtlCol="0" anchor="t">
            <a:normAutofit/>
          </a:bodyPr>
          <a:lstStyle/>
          <a:p>
            <a:r>
              <a:rPr lang="en-US" dirty="0"/>
              <a:t>JUNE 28th, 1981 </a:t>
            </a:r>
          </a:p>
        </p:txBody>
      </p:sp>
      <p:pic>
        <p:nvPicPr>
          <p:cNvPr id="7" name="Picture 7" descr="A picture containing grass, cake, table, outdoor&#10;&#10;Description generated with very high confidence">
            <a:extLst>
              <a:ext uri="{FF2B5EF4-FFF2-40B4-BE49-F238E27FC236}">
                <a16:creationId xmlns:a16="http://schemas.microsoft.com/office/drawing/2014/main" id="{4FA95CC7-2745-49F8-A5A5-36C1E0165B8B}"/>
              </a:ext>
            </a:extLst>
          </p:cNvPr>
          <p:cNvPicPr>
            <a:picLocks noGrp="1" noChangeAspect="1"/>
          </p:cNvPicPr>
          <p:nvPr>
            <p:ph sz="half" idx="4294967295"/>
          </p:nvPr>
        </p:nvPicPr>
        <p:blipFill>
          <a:blip r:embed="rId2"/>
          <a:stretch>
            <a:fillRect/>
          </a:stretch>
        </p:blipFill>
        <p:spPr>
          <a:xfrm>
            <a:off x="6924195" y="3043059"/>
            <a:ext cx="5267804" cy="3808352"/>
          </a:xfrm>
        </p:spPr>
      </p:pic>
    </p:spTree>
    <p:extLst>
      <p:ext uri="{BB962C8B-B14F-4D97-AF65-F5344CB8AC3E}">
        <p14:creationId xmlns:p14="http://schemas.microsoft.com/office/powerpoint/2010/main" val="3470948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C7FE-7D49-4EE6-9FAF-3E9131917056}"/>
              </a:ext>
            </a:extLst>
          </p:cNvPr>
          <p:cNvSpPr>
            <a:spLocks noGrp="1"/>
          </p:cNvSpPr>
          <p:nvPr>
            <p:ph type="title"/>
          </p:nvPr>
        </p:nvSpPr>
        <p:spPr/>
        <p:txBody>
          <a:bodyPr>
            <a:normAutofit/>
          </a:bodyPr>
          <a:lstStyle/>
          <a:p>
            <a:endParaRPr lang="en-US"/>
          </a:p>
        </p:txBody>
      </p:sp>
      <p:pic>
        <p:nvPicPr>
          <p:cNvPr id="28" name="Picture 28" descr="A picture containing man, game, player, standing&#10;&#10;Description generated with very high confidence">
            <a:extLst>
              <a:ext uri="{FF2B5EF4-FFF2-40B4-BE49-F238E27FC236}">
                <a16:creationId xmlns:a16="http://schemas.microsoft.com/office/drawing/2014/main" id="{8537ECF5-6DB3-49C0-9010-DBC688754F74}"/>
              </a:ext>
            </a:extLst>
          </p:cNvPr>
          <p:cNvPicPr>
            <a:picLocks noGrp="1" noChangeAspect="1"/>
          </p:cNvPicPr>
          <p:nvPr>
            <p:ph idx="1"/>
          </p:nvPr>
        </p:nvPicPr>
        <p:blipFill>
          <a:blip r:embed="rId2"/>
          <a:stretch>
            <a:fillRect/>
          </a:stretch>
        </p:blipFill>
        <p:spPr>
          <a:xfrm>
            <a:off x="9401386" y="4207279"/>
            <a:ext cx="2293188" cy="2400300"/>
          </a:xfrm>
        </p:spPr>
      </p:pic>
      <p:sp>
        <p:nvSpPr>
          <p:cNvPr id="41" name="Text Placeholder 40">
            <a:extLst>
              <a:ext uri="{FF2B5EF4-FFF2-40B4-BE49-F238E27FC236}">
                <a16:creationId xmlns:a16="http://schemas.microsoft.com/office/drawing/2014/main" id="{54840137-2541-410B-B778-DC98015A0B1A}"/>
              </a:ext>
            </a:extLst>
          </p:cNvPr>
          <p:cNvSpPr>
            <a:spLocks noGrp="1"/>
          </p:cNvSpPr>
          <p:nvPr>
            <p:ph type="body" sz="half" idx="2"/>
          </p:nvPr>
        </p:nvSpPr>
        <p:spPr/>
        <p:txBody>
          <a:bodyPr/>
          <a:lstStyle/>
          <a:p>
            <a:endParaRPr lang="en-US"/>
          </a:p>
        </p:txBody>
      </p:sp>
      <p:pic>
        <p:nvPicPr>
          <p:cNvPr id="24" name="Picture 24" descr="A screenshot of a cell phone&#10;&#10;Description generated with very high confidence">
            <a:extLst>
              <a:ext uri="{FF2B5EF4-FFF2-40B4-BE49-F238E27FC236}">
                <a16:creationId xmlns:a16="http://schemas.microsoft.com/office/drawing/2014/main" id="{DF3C5807-93B2-48BC-A9A4-9630B2CCA530}"/>
              </a:ext>
            </a:extLst>
          </p:cNvPr>
          <p:cNvPicPr>
            <a:picLocks noChangeAspect="1"/>
          </p:cNvPicPr>
          <p:nvPr/>
        </p:nvPicPr>
        <p:blipFill>
          <a:blip r:embed="rId3"/>
          <a:stretch>
            <a:fillRect/>
          </a:stretch>
        </p:blipFill>
        <p:spPr>
          <a:xfrm>
            <a:off x="5974722" y="428488"/>
            <a:ext cx="2112052" cy="1856524"/>
          </a:xfrm>
          <a:prstGeom prst="rect">
            <a:avLst/>
          </a:prstGeom>
        </p:spPr>
      </p:pic>
      <p:pic>
        <p:nvPicPr>
          <p:cNvPr id="8" name="Picture 8" descr="A person holding a sign&#10;&#10;Description generated with very high confidence">
            <a:extLst>
              <a:ext uri="{FF2B5EF4-FFF2-40B4-BE49-F238E27FC236}">
                <a16:creationId xmlns:a16="http://schemas.microsoft.com/office/drawing/2014/main" id="{8A7E7AF1-77B0-43D9-9CC8-35E3EB3FA015}"/>
              </a:ext>
            </a:extLst>
          </p:cNvPr>
          <p:cNvPicPr>
            <a:picLocks noChangeAspect="1"/>
          </p:cNvPicPr>
          <p:nvPr/>
        </p:nvPicPr>
        <p:blipFill>
          <a:blip r:embed="rId4"/>
          <a:stretch>
            <a:fillRect/>
          </a:stretch>
        </p:blipFill>
        <p:spPr>
          <a:xfrm>
            <a:off x="9314812" y="895444"/>
            <a:ext cx="2627699" cy="1970774"/>
          </a:xfrm>
          <a:prstGeom prst="rect">
            <a:avLst/>
          </a:prstGeom>
        </p:spPr>
      </p:pic>
      <p:pic>
        <p:nvPicPr>
          <p:cNvPr id="4" name="Picture 4" descr="A person holding a sign&#10;&#10;Description generated with high confidence">
            <a:extLst>
              <a:ext uri="{FF2B5EF4-FFF2-40B4-BE49-F238E27FC236}">
                <a16:creationId xmlns:a16="http://schemas.microsoft.com/office/drawing/2014/main" id="{84FFF0FB-D14E-4A59-85FC-D72C6B8FE52D}"/>
              </a:ext>
            </a:extLst>
          </p:cNvPr>
          <p:cNvPicPr>
            <a:picLocks noChangeAspect="1"/>
          </p:cNvPicPr>
          <p:nvPr/>
        </p:nvPicPr>
        <p:blipFill>
          <a:blip r:embed="rId5"/>
          <a:stretch>
            <a:fillRect/>
          </a:stretch>
        </p:blipFill>
        <p:spPr>
          <a:xfrm>
            <a:off x="5802453" y="2912249"/>
            <a:ext cx="3313907" cy="3331647"/>
          </a:xfrm>
          <a:prstGeom prst="rect">
            <a:avLst/>
          </a:prstGeom>
        </p:spPr>
      </p:pic>
      <p:pic>
        <p:nvPicPr>
          <p:cNvPr id="39" name="Picture 39" descr="A picture containing outdoor, water, man, river&#10;&#10;Description generated with very high confidence">
            <a:extLst>
              <a:ext uri="{FF2B5EF4-FFF2-40B4-BE49-F238E27FC236}">
                <a16:creationId xmlns:a16="http://schemas.microsoft.com/office/drawing/2014/main" id="{9E624FFD-E1D5-43E0-A991-2CBBB85FF3BF}"/>
              </a:ext>
            </a:extLst>
          </p:cNvPr>
          <p:cNvPicPr>
            <a:picLocks noChangeAspect="1"/>
          </p:cNvPicPr>
          <p:nvPr/>
        </p:nvPicPr>
        <p:blipFill>
          <a:blip r:embed="rId6"/>
          <a:stretch>
            <a:fillRect/>
          </a:stretch>
        </p:blipFill>
        <p:spPr>
          <a:xfrm>
            <a:off x="885646" y="3685302"/>
            <a:ext cx="3864633" cy="2535396"/>
          </a:xfrm>
          <a:prstGeom prst="rect">
            <a:avLst/>
          </a:prstGeom>
        </p:spPr>
      </p:pic>
      <p:pic>
        <p:nvPicPr>
          <p:cNvPr id="42" name="Picture 42" descr="A picture containing person, outdoor, building, sport&#10;&#10;Description generated with very high confidence">
            <a:extLst>
              <a:ext uri="{FF2B5EF4-FFF2-40B4-BE49-F238E27FC236}">
                <a16:creationId xmlns:a16="http://schemas.microsoft.com/office/drawing/2014/main" id="{B397980B-AD02-4663-9E55-0F61E4582AD3}"/>
              </a:ext>
            </a:extLst>
          </p:cNvPr>
          <p:cNvPicPr>
            <a:picLocks noChangeAspect="1"/>
          </p:cNvPicPr>
          <p:nvPr/>
        </p:nvPicPr>
        <p:blipFill>
          <a:blip r:embed="rId7"/>
          <a:stretch>
            <a:fillRect/>
          </a:stretch>
        </p:blipFill>
        <p:spPr>
          <a:xfrm>
            <a:off x="833403" y="638355"/>
            <a:ext cx="3897230" cy="2619555"/>
          </a:xfrm>
          <a:prstGeom prst="rect">
            <a:avLst/>
          </a:prstGeom>
        </p:spPr>
      </p:pic>
    </p:spTree>
    <p:extLst>
      <p:ext uri="{BB962C8B-B14F-4D97-AF65-F5344CB8AC3E}">
        <p14:creationId xmlns:p14="http://schemas.microsoft.com/office/powerpoint/2010/main" val="3634425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1A25-AB08-4CFF-AB10-DD438E67F522}"/>
              </a:ext>
            </a:extLst>
          </p:cNvPr>
          <p:cNvSpPr>
            <a:spLocks noGrp="1"/>
          </p:cNvSpPr>
          <p:nvPr>
            <p:ph type="title"/>
          </p:nvPr>
        </p:nvSpPr>
        <p:spPr/>
        <p:txBody>
          <a:bodyPr/>
          <a:lstStyle/>
          <a:p>
            <a:r>
              <a:rPr lang="en-US" sz="6000" dirty="0"/>
              <a:t>THE END</a:t>
            </a:r>
            <a:r>
              <a:rPr lang="en-US" dirty="0"/>
              <a:t> </a:t>
            </a:r>
          </a:p>
        </p:txBody>
      </p:sp>
    </p:spTree>
    <p:extLst>
      <p:ext uri="{BB962C8B-B14F-4D97-AF65-F5344CB8AC3E}">
        <p14:creationId xmlns:p14="http://schemas.microsoft.com/office/powerpoint/2010/main" val="323701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22">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B330E2C-D976-4100-BFE6-0553EB1D2EB9}"/>
              </a:ext>
            </a:extLst>
          </p:cNvPr>
          <p:cNvSpPr>
            <a:spLocks noGrp="1"/>
          </p:cNvSpPr>
          <p:nvPr>
            <p:ph type="title"/>
          </p:nvPr>
        </p:nvSpPr>
        <p:spPr>
          <a:xfrm>
            <a:off x="838200" y="365125"/>
            <a:ext cx="10515600" cy="1325563"/>
          </a:xfrm>
        </p:spPr>
        <p:txBody>
          <a:bodyPr>
            <a:normAutofit/>
          </a:bodyPr>
          <a:lstStyle/>
          <a:p>
            <a:r>
              <a:rPr lang="en-US" sz="3700"/>
              <a:t>WHY I THINK TERRY  STANDS OUT IN CANADA </a:t>
            </a:r>
          </a:p>
        </p:txBody>
      </p:sp>
      <p:graphicFrame>
        <p:nvGraphicFramePr>
          <p:cNvPr id="5" name="Diagram 5">
            <a:extLst>
              <a:ext uri="{FF2B5EF4-FFF2-40B4-BE49-F238E27FC236}">
                <a16:creationId xmlns:a16="http://schemas.microsoft.com/office/drawing/2014/main" id="{07602FFC-BC99-418D-89B4-9028BF20D55D}"/>
              </a:ext>
            </a:extLst>
          </p:cNvPr>
          <p:cNvGraphicFramePr/>
          <p:nvPr>
            <p:extLst>
              <p:ext uri="{D42A27DB-BD31-4B8C-83A1-F6EECF244321}">
                <p14:modId xmlns:p14="http://schemas.microsoft.com/office/powerpoint/2010/main" val="3177816066"/>
              </p:ext>
            </p:extLst>
          </p:nvPr>
        </p:nvGraphicFramePr>
        <p:xfrm>
          <a:off x="838200" y="2011680"/>
          <a:ext cx="10515600" cy="416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343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A94F-DB92-494E-8883-5FBBF2594563}"/>
              </a:ext>
            </a:extLst>
          </p:cNvPr>
          <p:cNvSpPr>
            <a:spLocks noGrp="1"/>
          </p:cNvSpPr>
          <p:nvPr>
            <p:ph type="title"/>
          </p:nvPr>
        </p:nvSpPr>
        <p:spPr/>
        <p:txBody>
          <a:bodyPr/>
          <a:lstStyle/>
          <a:p>
            <a:r>
              <a:rPr lang="en-US" dirty="0">
                <a:latin typeface="Dubai"/>
                <a:cs typeface="Dubai"/>
              </a:rPr>
              <a:t>WHERE AND WHEN  WAS TERRY BORN </a:t>
            </a:r>
          </a:p>
        </p:txBody>
      </p:sp>
      <p:sp>
        <p:nvSpPr>
          <p:cNvPr id="3" name="Content Placeholder 2">
            <a:extLst>
              <a:ext uri="{FF2B5EF4-FFF2-40B4-BE49-F238E27FC236}">
                <a16:creationId xmlns:a16="http://schemas.microsoft.com/office/drawing/2014/main" id="{E289BF57-CEA9-4F1F-A84A-0725EAAD99BE}"/>
              </a:ext>
            </a:extLst>
          </p:cNvPr>
          <p:cNvSpPr>
            <a:spLocks noGrp="1"/>
          </p:cNvSpPr>
          <p:nvPr>
            <p:ph idx="1"/>
          </p:nvPr>
        </p:nvSpPr>
        <p:spPr/>
        <p:txBody>
          <a:bodyPr vert="horz" lIns="91440" tIns="45720" rIns="91440" bIns="45720" rtlCol="0" anchor="t">
            <a:normAutofit/>
          </a:bodyPr>
          <a:lstStyle/>
          <a:p>
            <a:r>
              <a:rPr lang="en-US" dirty="0"/>
              <a:t>TERRY WAS BORN......</a:t>
            </a:r>
          </a:p>
          <a:p>
            <a:endParaRPr lang="en-US" dirty="0"/>
          </a:p>
          <a:p>
            <a:endParaRPr lang="en-US" dirty="0"/>
          </a:p>
          <a:p>
            <a:endParaRPr lang="en-US" dirty="0"/>
          </a:p>
          <a:p>
            <a:r>
              <a:rPr lang="en-US" dirty="0"/>
              <a:t>TERRY WAS BORN IN....</a:t>
            </a:r>
          </a:p>
          <a:p>
            <a:pPr marL="0" indent="0">
              <a:buNone/>
            </a:pPr>
            <a:endParaRPr lang="en-US" dirty="0"/>
          </a:p>
        </p:txBody>
      </p:sp>
      <p:sp>
        <p:nvSpPr>
          <p:cNvPr id="7" name="Text Placeholder 6">
            <a:extLst>
              <a:ext uri="{FF2B5EF4-FFF2-40B4-BE49-F238E27FC236}">
                <a16:creationId xmlns:a16="http://schemas.microsoft.com/office/drawing/2014/main" id="{D1CF0855-0C03-410E-9C95-CD76CD4FE921}"/>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62824C26-7138-45A5-9749-13E4295BF3DA}"/>
              </a:ext>
            </a:extLst>
          </p:cNvPr>
          <p:cNvSpPr>
            <a:spLocks noGrp="1"/>
          </p:cNvSpPr>
          <p:nvPr>
            <p:ph sz="quarter" idx="4294967295"/>
          </p:nvPr>
        </p:nvSpPr>
        <p:spPr>
          <a:xfrm>
            <a:off x="6492875" y="1588998"/>
            <a:ext cx="4937125" cy="4070290"/>
          </a:xfrm>
        </p:spPr>
        <p:txBody>
          <a:bodyPr vert="horz" lIns="91440" tIns="45720" rIns="91440" bIns="45720" rtlCol="0" anchor="t">
            <a:normAutofit/>
          </a:bodyPr>
          <a:lstStyle/>
          <a:p>
            <a:r>
              <a:rPr lang="en-US" dirty="0"/>
              <a:t>JULY 28th, 1958</a:t>
            </a:r>
          </a:p>
          <a:p>
            <a:pPr marL="0" indent="0">
              <a:buNone/>
            </a:pPr>
            <a:endParaRPr lang="en-US" dirty="0"/>
          </a:p>
          <a:p>
            <a:pPr marL="0" indent="0">
              <a:buNone/>
            </a:pPr>
            <a:endParaRPr lang="en-US" dirty="0"/>
          </a:p>
          <a:p>
            <a:endParaRPr lang="en-US" dirty="0"/>
          </a:p>
          <a:p>
            <a:endParaRPr lang="en-US" dirty="0"/>
          </a:p>
          <a:p>
            <a:endParaRPr lang="en-US" dirty="0"/>
          </a:p>
          <a:p>
            <a:r>
              <a:rPr lang="en-US" dirty="0"/>
              <a:t>WINNIPEG, MANITOBA </a:t>
            </a:r>
          </a:p>
          <a:p>
            <a:endParaRPr lang="en-US" dirty="0"/>
          </a:p>
          <a:p>
            <a:endParaRPr lang="en-US" dirty="0"/>
          </a:p>
          <a:p>
            <a:endParaRPr lang="en-US" dirty="0"/>
          </a:p>
          <a:p>
            <a:pPr marL="0" indent="0">
              <a:buNone/>
            </a:pPr>
            <a:endParaRPr lang="en-US" dirty="0"/>
          </a:p>
          <a:p>
            <a:pPr marL="0" indent="0">
              <a:buNone/>
            </a:pPr>
            <a:endParaRPr lang="en-US" dirty="0"/>
          </a:p>
        </p:txBody>
      </p:sp>
      <p:pic>
        <p:nvPicPr>
          <p:cNvPr id="5" name="Picture 5" descr="A group of people posing for a photo&#10;&#10;Description generated with very high confidence">
            <a:extLst>
              <a:ext uri="{FF2B5EF4-FFF2-40B4-BE49-F238E27FC236}">
                <a16:creationId xmlns:a16="http://schemas.microsoft.com/office/drawing/2014/main" id="{2D02ACEB-585B-4CB5-ACC2-9A25A9E39F59}"/>
              </a:ext>
            </a:extLst>
          </p:cNvPr>
          <p:cNvPicPr>
            <a:picLocks noChangeAspect="1"/>
          </p:cNvPicPr>
          <p:nvPr/>
        </p:nvPicPr>
        <p:blipFill>
          <a:blip r:embed="rId2"/>
          <a:stretch>
            <a:fillRect/>
          </a:stretch>
        </p:blipFill>
        <p:spPr>
          <a:xfrm>
            <a:off x="900023" y="3769575"/>
            <a:ext cx="3850256" cy="2309341"/>
          </a:xfrm>
          <a:prstGeom prst="rect">
            <a:avLst/>
          </a:prstGeom>
        </p:spPr>
      </p:pic>
    </p:spTree>
    <p:extLst>
      <p:ext uri="{BB962C8B-B14F-4D97-AF65-F5344CB8AC3E}">
        <p14:creationId xmlns:p14="http://schemas.microsoft.com/office/powerpoint/2010/main" val="20637473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2D1D7-AF31-4086-BB3B-C0946B2F1EDE}"/>
              </a:ext>
            </a:extLst>
          </p:cNvPr>
          <p:cNvSpPr>
            <a:spLocks noGrp="1"/>
          </p:cNvSpPr>
          <p:nvPr>
            <p:ph type="title"/>
          </p:nvPr>
        </p:nvSpPr>
        <p:spPr>
          <a:xfrm>
            <a:off x="6513788" y="365125"/>
            <a:ext cx="4840010" cy="1807305"/>
          </a:xfrm>
        </p:spPr>
        <p:txBody>
          <a:bodyPr>
            <a:normAutofit/>
          </a:bodyPr>
          <a:lstStyle/>
          <a:p>
            <a:r>
              <a:rPr lang="en-US" dirty="0"/>
              <a:t>BIOGRAPHY</a:t>
            </a:r>
          </a:p>
        </p:txBody>
      </p:sp>
      <p:pic>
        <p:nvPicPr>
          <p:cNvPr id="4" name="Picture 4" descr="A picture containing text, refrigerator&#10;&#10;Description generated with very high confidence">
            <a:extLst>
              <a:ext uri="{FF2B5EF4-FFF2-40B4-BE49-F238E27FC236}">
                <a16:creationId xmlns:a16="http://schemas.microsoft.com/office/drawing/2014/main" id="{79826F2E-1E52-4D80-AC8B-82ED1973E5DF}"/>
              </a:ext>
            </a:extLst>
          </p:cNvPr>
          <p:cNvPicPr>
            <a:picLocks noChangeAspect="1"/>
          </p:cNvPicPr>
          <p:nvPr/>
        </p:nvPicPr>
        <p:blipFill rotWithShape="1">
          <a:blip r:embed="rId2"/>
          <a:srcRect l="530" r="10280" b="-1"/>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Content Placeholder 7">
            <a:extLst>
              <a:ext uri="{FF2B5EF4-FFF2-40B4-BE49-F238E27FC236}">
                <a16:creationId xmlns:a16="http://schemas.microsoft.com/office/drawing/2014/main" id="{753C7E0A-9EF2-42A1-BC2E-E0802908F84A}"/>
              </a:ext>
            </a:extLst>
          </p:cNvPr>
          <p:cNvSpPr>
            <a:spLocks noGrp="1"/>
          </p:cNvSpPr>
          <p:nvPr>
            <p:ph idx="1"/>
          </p:nvPr>
        </p:nvSpPr>
        <p:spPr>
          <a:xfrm>
            <a:off x="6513788" y="2333297"/>
            <a:ext cx="4840010" cy="3843666"/>
          </a:xfrm>
        </p:spPr>
        <p:txBody>
          <a:bodyPr vert="horz" lIns="91440" tIns="45720" rIns="91440" bIns="45720" rtlCol="0" anchor="t">
            <a:normAutofit/>
          </a:bodyPr>
          <a:lstStyle/>
          <a:p>
            <a:r>
              <a:rPr lang="en-US" sz="2400" dirty="0">
                <a:ea typeface="+mn-lt"/>
                <a:cs typeface="+mn-lt"/>
              </a:rPr>
              <a:t>Terrance Stanley (</a:t>
            </a:r>
            <a:r>
              <a:rPr lang="en-US" sz="2400" b="1" dirty="0">
                <a:ea typeface="+mn-lt"/>
                <a:cs typeface="+mn-lt"/>
              </a:rPr>
              <a:t>Terry</a:t>
            </a:r>
            <a:r>
              <a:rPr lang="en-US" sz="2400" dirty="0">
                <a:ea typeface="+mn-lt"/>
                <a:cs typeface="+mn-lt"/>
              </a:rPr>
              <a:t>) </a:t>
            </a:r>
            <a:r>
              <a:rPr lang="en-US" sz="2400" b="1" dirty="0">
                <a:ea typeface="+mn-lt"/>
                <a:cs typeface="+mn-lt"/>
              </a:rPr>
              <a:t>Fox</a:t>
            </a:r>
            <a:r>
              <a:rPr lang="en-US" sz="2400" dirty="0">
                <a:ea typeface="+mn-lt"/>
                <a:cs typeface="+mn-lt"/>
              </a:rPr>
              <a:t>, CC, OBC, athlete, humanitarian, cancer research activist. </a:t>
            </a:r>
            <a:r>
              <a:rPr lang="en-US" sz="2400" b="1" dirty="0">
                <a:ea typeface="+mn-lt"/>
                <a:cs typeface="+mn-lt"/>
              </a:rPr>
              <a:t>Terry Fox</a:t>
            </a:r>
            <a:r>
              <a:rPr lang="en-US" sz="2400" dirty="0">
                <a:ea typeface="+mn-lt"/>
                <a:cs typeface="+mn-lt"/>
              </a:rPr>
              <a:t> inspired the nation and the world through his courageous struggle against cancer and his determination to raise funds for cancer research.</a:t>
            </a:r>
            <a:endParaRPr lang="en-US" sz="2400"/>
          </a:p>
        </p:txBody>
      </p:sp>
    </p:spTree>
    <p:extLst>
      <p:ext uri="{BB962C8B-B14F-4D97-AF65-F5344CB8AC3E}">
        <p14:creationId xmlns:p14="http://schemas.microsoft.com/office/powerpoint/2010/main" val="57955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1C78D6-FC55-4C2E-9A7C-F85EEA280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926ABA4-C8CE-4D75-AC96-BAC602AFF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482"/>
            <a:ext cx="5463940" cy="6861482"/>
          </a:xfrm>
          <a:custGeom>
            <a:avLst/>
            <a:gdLst>
              <a:gd name="connsiteX0" fmla="*/ 5463940 w 5463940"/>
              <a:gd name="connsiteY0" fmla="*/ 0 h 6861482"/>
              <a:gd name="connsiteX1" fmla="*/ 792388 w 5463940"/>
              <a:gd name="connsiteY1" fmla="*/ 0 h 6861482"/>
              <a:gd name="connsiteX2" fmla="*/ 807288 w 5463940"/>
              <a:gd name="connsiteY2" fmla="*/ 23688 h 6861482"/>
              <a:gd name="connsiteX3" fmla="*/ 847167 w 5463940"/>
              <a:gd name="connsiteY3" fmla="*/ 52392 h 6861482"/>
              <a:gd name="connsiteX4" fmla="*/ 861906 w 5463940"/>
              <a:gd name="connsiteY4" fmla="*/ 104693 h 6861482"/>
              <a:gd name="connsiteX5" fmla="*/ 891809 w 5463940"/>
              <a:gd name="connsiteY5" fmla="*/ 314763 h 6861482"/>
              <a:gd name="connsiteX6" fmla="*/ 883105 w 5463940"/>
              <a:gd name="connsiteY6" fmla="*/ 361124 h 6861482"/>
              <a:gd name="connsiteX7" fmla="*/ 839062 w 5463940"/>
              <a:gd name="connsiteY7" fmla="*/ 423850 h 6861482"/>
              <a:gd name="connsiteX8" fmla="*/ 804620 w 5463940"/>
              <a:gd name="connsiteY8" fmla="*/ 560313 h 6861482"/>
              <a:gd name="connsiteX9" fmla="*/ 736357 w 5463940"/>
              <a:gd name="connsiteY9" fmla="*/ 760897 h 6861482"/>
              <a:gd name="connsiteX10" fmla="*/ 701931 w 5463940"/>
              <a:gd name="connsiteY10" fmla="*/ 821285 h 6861482"/>
              <a:gd name="connsiteX11" fmla="*/ 730099 w 5463940"/>
              <a:gd name="connsiteY11" fmla="*/ 854014 h 6861482"/>
              <a:gd name="connsiteX12" fmla="*/ 828340 w 5463940"/>
              <a:gd name="connsiteY12" fmla="*/ 1080052 h 6861482"/>
              <a:gd name="connsiteX13" fmla="*/ 700490 w 5463940"/>
              <a:gd name="connsiteY13" fmla="*/ 1372761 h 6861482"/>
              <a:gd name="connsiteX14" fmla="*/ 632708 w 5463940"/>
              <a:gd name="connsiteY14" fmla="*/ 1466109 h 6861482"/>
              <a:gd name="connsiteX15" fmla="*/ 768641 w 5463940"/>
              <a:gd name="connsiteY15" fmla="*/ 1459414 h 6861482"/>
              <a:gd name="connsiteX16" fmla="*/ 819196 w 5463940"/>
              <a:gd name="connsiteY16" fmla="*/ 1556554 h 6861482"/>
              <a:gd name="connsiteX17" fmla="*/ 841602 w 5463940"/>
              <a:gd name="connsiteY17" fmla="*/ 1606217 h 6861482"/>
              <a:gd name="connsiteX18" fmla="*/ 979741 w 5463940"/>
              <a:gd name="connsiteY18" fmla="*/ 1914129 h 6861482"/>
              <a:gd name="connsiteX19" fmla="*/ 961586 w 5463940"/>
              <a:gd name="connsiteY19" fmla="*/ 2014028 h 6861482"/>
              <a:gd name="connsiteX20" fmla="*/ 763580 w 5463940"/>
              <a:gd name="connsiteY20" fmla="*/ 2524080 h 6861482"/>
              <a:gd name="connsiteX21" fmla="*/ 993601 w 5463940"/>
              <a:gd name="connsiteY21" fmla="*/ 2596949 h 6861482"/>
              <a:gd name="connsiteX22" fmla="*/ 1013917 w 5463940"/>
              <a:gd name="connsiteY22" fmla="*/ 2810127 h 6861482"/>
              <a:gd name="connsiteX23" fmla="*/ 1136989 w 5463940"/>
              <a:gd name="connsiteY23" fmla="*/ 3024678 h 6861482"/>
              <a:gd name="connsiteX24" fmla="*/ 1259967 w 5463940"/>
              <a:gd name="connsiteY24" fmla="*/ 3181568 h 6861482"/>
              <a:gd name="connsiteX25" fmla="*/ 1265794 w 5463940"/>
              <a:gd name="connsiteY25" fmla="*/ 3198166 h 6861482"/>
              <a:gd name="connsiteX26" fmla="*/ 1265717 w 5463940"/>
              <a:gd name="connsiteY26" fmla="*/ 3204655 h 6861482"/>
              <a:gd name="connsiteX27" fmla="*/ 1288242 w 5463940"/>
              <a:gd name="connsiteY27" fmla="*/ 3274732 h 6861482"/>
              <a:gd name="connsiteX28" fmla="*/ 1291297 w 5463940"/>
              <a:gd name="connsiteY28" fmla="*/ 3279721 h 6861482"/>
              <a:gd name="connsiteX29" fmla="*/ 1314272 w 5463940"/>
              <a:gd name="connsiteY29" fmla="*/ 3363918 h 6861482"/>
              <a:gd name="connsiteX30" fmla="*/ 1319860 w 5463940"/>
              <a:gd name="connsiteY30" fmla="*/ 3393684 h 6861482"/>
              <a:gd name="connsiteX31" fmla="*/ 1316519 w 5463940"/>
              <a:gd name="connsiteY31" fmla="*/ 3405686 h 6861482"/>
              <a:gd name="connsiteX32" fmla="*/ 1288529 w 5463940"/>
              <a:gd name="connsiteY32" fmla="*/ 3445525 h 6861482"/>
              <a:gd name="connsiteX33" fmla="*/ 1242782 w 5463940"/>
              <a:gd name="connsiteY33" fmla="*/ 3705028 h 6861482"/>
              <a:gd name="connsiteX34" fmla="*/ 1286485 w 5463940"/>
              <a:gd name="connsiteY34" fmla="*/ 3747325 h 6861482"/>
              <a:gd name="connsiteX35" fmla="*/ 1292276 w 5463940"/>
              <a:gd name="connsiteY35" fmla="*/ 3757935 h 6861482"/>
              <a:gd name="connsiteX36" fmla="*/ 1295640 w 5463940"/>
              <a:gd name="connsiteY36" fmla="*/ 3771718 h 6861482"/>
              <a:gd name="connsiteX37" fmla="*/ 1297165 w 5463940"/>
              <a:gd name="connsiteY37" fmla="*/ 3800021 h 6861482"/>
              <a:gd name="connsiteX38" fmla="*/ 1175354 w 5463940"/>
              <a:gd name="connsiteY38" fmla="*/ 3860429 h 6861482"/>
              <a:gd name="connsiteX39" fmla="*/ 1307283 w 5463940"/>
              <a:gd name="connsiteY39" fmla="*/ 4017890 h 6861482"/>
              <a:gd name="connsiteX40" fmla="*/ 1296662 w 5463940"/>
              <a:gd name="connsiteY40" fmla="*/ 4042035 h 6861482"/>
              <a:gd name="connsiteX41" fmla="*/ 1272882 w 5463940"/>
              <a:gd name="connsiteY41" fmla="*/ 4153970 h 6861482"/>
              <a:gd name="connsiteX42" fmla="*/ 1262688 w 5463940"/>
              <a:gd name="connsiteY42" fmla="*/ 4216187 h 6861482"/>
              <a:gd name="connsiteX43" fmla="*/ 1264417 w 5463940"/>
              <a:gd name="connsiteY43" fmla="*/ 4216187 h 6861482"/>
              <a:gd name="connsiteX44" fmla="*/ 1262699 w 5463940"/>
              <a:gd name="connsiteY44" fmla="*/ 4228245 h 6861482"/>
              <a:gd name="connsiteX45" fmla="*/ 1261091 w 5463940"/>
              <a:gd name="connsiteY45" fmla="*/ 4239616 h 6861482"/>
              <a:gd name="connsiteX46" fmla="*/ 1260815 w 5463940"/>
              <a:gd name="connsiteY46" fmla="*/ 4241609 h 6861482"/>
              <a:gd name="connsiteX47" fmla="*/ 1260967 w 5463940"/>
              <a:gd name="connsiteY47" fmla="*/ 4240495 h 6861482"/>
              <a:gd name="connsiteX48" fmla="*/ 1261091 w 5463940"/>
              <a:gd name="connsiteY48" fmla="*/ 4239616 h 6861482"/>
              <a:gd name="connsiteX49" fmla="*/ 1261469 w 5463940"/>
              <a:gd name="connsiteY49" fmla="*/ 4236887 h 6861482"/>
              <a:gd name="connsiteX50" fmla="*/ 1256626 w 5463940"/>
              <a:gd name="connsiteY50" fmla="*/ 4265601 h 6861482"/>
              <a:gd name="connsiteX51" fmla="*/ 1248755 w 5463940"/>
              <a:gd name="connsiteY51" fmla="*/ 4319440 h 6861482"/>
              <a:gd name="connsiteX52" fmla="*/ 1247265 w 5463940"/>
              <a:gd name="connsiteY52" fmla="*/ 4327380 h 6861482"/>
              <a:gd name="connsiteX53" fmla="*/ 1237396 w 5463940"/>
              <a:gd name="connsiteY53" fmla="*/ 4327380 h 6861482"/>
              <a:gd name="connsiteX54" fmla="*/ 1217455 w 5463940"/>
              <a:gd name="connsiteY54" fmla="*/ 4371063 h 6861482"/>
              <a:gd name="connsiteX55" fmla="*/ 1141096 w 5463940"/>
              <a:gd name="connsiteY55" fmla="*/ 4440302 h 6861482"/>
              <a:gd name="connsiteX56" fmla="*/ 987553 w 5463940"/>
              <a:gd name="connsiteY56" fmla="*/ 4640688 h 6861482"/>
              <a:gd name="connsiteX57" fmla="*/ 649254 w 5463940"/>
              <a:gd name="connsiteY57" fmla="*/ 5463560 h 6861482"/>
              <a:gd name="connsiteX58" fmla="*/ 542839 w 5463940"/>
              <a:gd name="connsiteY58" fmla="*/ 5729320 h 6861482"/>
              <a:gd name="connsiteX59" fmla="*/ 629662 w 5463940"/>
              <a:gd name="connsiteY59" fmla="*/ 5793573 h 6861482"/>
              <a:gd name="connsiteX60" fmla="*/ 476494 w 5463940"/>
              <a:gd name="connsiteY60" fmla="*/ 6082357 h 6861482"/>
              <a:gd name="connsiteX61" fmla="*/ 295356 w 5463940"/>
              <a:gd name="connsiteY61" fmla="*/ 6405892 h 6861482"/>
              <a:gd name="connsiteX62" fmla="*/ 21866 w 5463940"/>
              <a:gd name="connsiteY62" fmla="*/ 6831011 h 6861482"/>
              <a:gd name="connsiteX63" fmla="*/ 0 w 5463940"/>
              <a:gd name="connsiteY63" fmla="*/ 6861482 h 6861482"/>
              <a:gd name="connsiteX64" fmla="*/ 5463940 w 5463940"/>
              <a:gd name="connsiteY64" fmla="*/ 6861482 h 686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463940" h="6861482">
                <a:moveTo>
                  <a:pt x="5463940" y="0"/>
                </a:moveTo>
                <a:lnTo>
                  <a:pt x="792388" y="0"/>
                </a:lnTo>
                <a:lnTo>
                  <a:pt x="807288" y="23688"/>
                </a:lnTo>
                <a:cubicBezTo>
                  <a:pt x="818348" y="36363"/>
                  <a:pt x="831351" y="46345"/>
                  <a:pt x="847167" y="52392"/>
                </a:cubicBezTo>
                <a:cubicBezTo>
                  <a:pt x="862365" y="58007"/>
                  <a:pt x="867376" y="78523"/>
                  <a:pt x="861906" y="104693"/>
                </a:cubicBezTo>
                <a:cubicBezTo>
                  <a:pt x="843817" y="191375"/>
                  <a:pt x="858534" y="258432"/>
                  <a:pt x="891809" y="314763"/>
                </a:cubicBezTo>
                <a:cubicBezTo>
                  <a:pt x="903576" y="334407"/>
                  <a:pt x="899159" y="347903"/>
                  <a:pt x="883105" y="361124"/>
                </a:cubicBezTo>
                <a:cubicBezTo>
                  <a:pt x="864669" y="375704"/>
                  <a:pt x="850327" y="397046"/>
                  <a:pt x="839062" y="423850"/>
                </a:cubicBezTo>
                <a:cubicBezTo>
                  <a:pt x="820568" y="467166"/>
                  <a:pt x="811859" y="513531"/>
                  <a:pt x="804620" y="560313"/>
                </a:cubicBezTo>
                <a:cubicBezTo>
                  <a:pt x="793378" y="633687"/>
                  <a:pt x="780112" y="704450"/>
                  <a:pt x="736357" y="760897"/>
                </a:cubicBezTo>
                <a:cubicBezTo>
                  <a:pt x="723332" y="778040"/>
                  <a:pt x="712885" y="799992"/>
                  <a:pt x="701931" y="821285"/>
                </a:cubicBezTo>
                <a:cubicBezTo>
                  <a:pt x="705425" y="839840"/>
                  <a:pt x="714063" y="852486"/>
                  <a:pt x="730099" y="854014"/>
                </a:cubicBezTo>
                <a:cubicBezTo>
                  <a:pt x="832163" y="864105"/>
                  <a:pt x="827638" y="966113"/>
                  <a:pt x="828340" y="1080052"/>
                </a:cubicBezTo>
                <a:cubicBezTo>
                  <a:pt x="829412" y="1221065"/>
                  <a:pt x="771840" y="1300280"/>
                  <a:pt x="700490" y="1372761"/>
                </a:cubicBezTo>
                <a:cubicBezTo>
                  <a:pt x="676074" y="1397333"/>
                  <a:pt x="640472" y="1405223"/>
                  <a:pt x="632708" y="1466109"/>
                </a:cubicBezTo>
                <a:cubicBezTo>
                  <a:pt x="675330" y="1511622"/>
                  <a:pt x="723920" y="1454776"/>
                  <a:pt x="768641" y="1459414"/>
                </a:cubicBezTo>
                <a:cubicBezTo>
                  <a:pt x="805594" y="1463610"/>
                  <a:pt x="865476" y="1442049"/>
                  <a:pt x="819196" y="1556554"/>
                </a:cubicBezTo>
                <a:cubicBezTo>
                  <a:pt x="805723" y="1590108"/>
                  <a:pt x="823233" y="1607581"/>
                  <a:pt x="841602" y="1606217"/>
                </a:cubicBezTo>
                <a:cubicBezTo>
                  <a:pt x="990393" y="1592503"/>
                  <a:pt x="928704" y="1817105"/>
                  <a:pt x="979741" y="1914129"/>
                </a:cubicBezTo>
                <a:cubicBezTo>
                  <a:pt x="994130" y="1940125"/>
                  <a:pt x="981845" y="1995898"/>
                  <a:pt x="961586" y="2014028"/>
                </a:cubicBezTo>
                <a:cubicBezTo>
                  <a:pt x="833010" y="2130710"/>
                  <a:pt x="821559" y="2335317"/>
                  <a:pt x="763580" y="2524080"/>
                </a:cubicBezTo>
                <a:cubicBezTo>
                  <a:pt x="834503" y="2575904"/>
                  <a:pt x="917665" y="2570407"/>
                  <a:pt x="993601" y="2596949"/>
                </a:cubicBezTo>
                <a:cubicBezTo>
                  <a:pt x="1072474" y="2624324"/>
                  <a:pt x="1073570" y="2658988"/>
                  <a:pt x="1013917" y="2810127"/>
                </a:cubicBezTo>
                <a:cubicBezTo>
                  <a:pt x="1181198" y="2798901"/>
                  <a:pt x="1181198" y="2798901"/>
                  <a:pt x="1136989" y="3024678"/>
                </a:cubicBezTo>
                <a:cubicBezTo>
                  <a:pt x="1180902" y="3020054"/>
                  <a:pt x="1224298" y="3088781"/>
                  <a:pt x="1259967" y="3181568"/>
                </a:cubicBezTo>
                <a:lnTo>
                  <a:pt x="1265794" y="3198166"/>
                </a:lnTo>
                <a:lnTo>
                  <a:pt x="1265717" y="3204655"/>
                </a:lnTo>
                <a:cubicBezTo>
                  <a:pt x="1268733" y="3236251"/>
                  <a:pt x="1277862" y="3256804"/>
                  <a:pt x="1288242" y="3274732"/>
                </a:cubicBezTo>
                <a:lnTo>
                  <a:pt x="1291297" y="3279721"/>
                </a:lnTo>
                <a:lnTo>
                  <a:pt x="1314272" y="3363918"/>
                </a:lnTo>
                <a:lnTo>
                  <a:pt x="1319860" y="3393684"/>
                </a:lnTo>
                <a:lnTo>
                  <a:pt x="1316519" y="3405686"/>
                </a:lnTo>
                <a:cubicBezTo>
                  <a:pt x="1310372" y="3418102"/>
                  <a:pt x="1301211" y="3431228"/>
                  <a:pt x="1288529" y="3445525"/>
                </a:cubicBezTo>
                <a:cubicBezTo>
                  <a:pt x="1161348" y="3588143"/>
                  <a:pt x="1146805" y="3608961"/>
                  <a:pt x="1242782" y="3705028"/>
                </a:cubicBezTo>
                <a:lnTo>
                  <a:pt x="1286485" y="3747325"/>
                </a:lnTo>
                <a:lnTo>
                  <a:pt x="1292276" y="3757935"/>
                </a:lnTo>
                <a:lnTo>
                  <a:pt x="1295640" y="3771718"/>
                </a:lnTo>
                <a:cubicBezTo>
                  <a:pt x="1296144" y="3781009"/>
                  <a:pt x="1296074" y="3791627"/>
                  <a:pt x="1297165" y="3800021"/>
                </a:cubicBezTo>
                <a:cubicBezTo>
                  <a:pt x="1261584" y="3834526"/>
                  <a:pt x="1216509" y="3777846"/>
                  <a:pt x="1175354" y="3860429"/>
                </a:cubicBezTo>
                <a:lnTo>
                  <a:pt x="1307283" y="4017890"/>
                </a:lnTo>
                <a:lnTo>
                  <a:pt x="1296662" y="4042035"/>
                </a:lnTo>
                <a:cubicBezTo>
                  <a:pt x="1285446" y="4076730"/>
                  <a:pt x="1278762" y="4115040"/>
                  <a:pt x="1272882" y="4153970"/>
                </a:cubicBezTo>
                <a:lnTo>
                  <a:pt x="1262688" y="4216187"/>
                </a:lnTo>
                <a:lnTo>
                  <a:pt x="1264417" y="4216187"/>
                </a:lnTo>
                <a:lnTo>
                  <a:pt x="1262699" y="4228245"/>
                </a:lnTo>
                <a:lnTo>
                  <a:pt x="1261091" y="4239616"/>
                </a:lnTo>
                <a:lnTo>
                  <a:pt x="1260815" y="4241609"/>
                </a:lnTo>
                <a:cubicBezTo>
                  <a:pt x="1260689" y="4242505"/>
                  <a:pt x="1260696" y="4242428"/>
                  <a:pt x="1260967" y="4240495"/>
                </a:cubicBezTo>
                <a:lnTo>
                  <a:pt x="1261091" y="4239616"/>
                </a:lnTo>
                <a:lnTo>
                  <a:pt x="1261469" y="4236887"/>
                </a:lnTo>
                <a:cubicBezTo>
                  <a:pt x="1262532" y="4229054"/>
                  <a:pt x="1263675" y="4219786"/>
                  <a:pt x="1256626" y="4265601"/>
                </a:cubicBezTo>
                <a:cubicBezTo>
                  <a:pt x="1256291" y="4267782"/>
                  <a:pt x="1251762" y="4300784"/>
                  <a:pt x="1248755" y="4319440"/>
                </a:cubicBezTo>
                <a:lnTo>
                  <a:pt x="1247265" y="4327380"/>
                </a:lnTo>
                <a:lnTo>
                  <a:pt x="1237396" y="4327380"/>
                </a:lnTo>
                <a:lnTo>
                  <a:pt x="1217455" y="4371063"/>
                </a:lnTo>
                <a:cubicBezTo>
                  <a:pt x="1199891" y="4400506"/>
                  <a:pt x="1175680" y="4424583"/>
                  <a:pt x="1141096" y="4440302"/>
                </a:cubicBezTo>
                <a:cubicBezTo>
                  <a:pt x="1069946" y="4473150"/>
                  <a:pt x="1038303" y="4575550"/>
                  <a:pt x="987553" y="4640688"/>
                </a:cubicBezTo>
                <a:cubicBezTo>
                  <a:pt x="810580" y="4866180"/>
                  <a:pt x="695846" y="5129308"/>
                  <a:pt x="649254" y="5463560"/>
                </a:cubicBezTo>
                <a:cubicBezTo>
                  <a:pt x="636193" y="5556007"/>
                  <a:pt x="578841" y="5642157"/>
                  <a:pt x="542839" y="5729320"/>
                </a:cubicBezTo>
                <a:cubicBezTo>
                  <a:pt x="563420" y="5782527"/>
                  <a:pt x="660486" y="5634705"/>
                  <a:pt x="629662" y="5793573"/>
                </a:cubicBezTo>
                <a:cubicBezTo>
                  <a:pt x="606320" y="5913360"/>
                  <a:pt x="539304" y="6000311"/>
                  <a:pt x="476494" y="6082357"/>
                </a:cubicBezTo>
                <a:cubicBezTo>
                  <a:pt x="404358" y="6175982"/>
                  <a:pt x="324070" y="6256850"/>
                  <a:pt x="295356" y="6405892"/>
                </a:cubicBezTo>
                <a:cubicBezTo>
                  <a:pt x="293791" y="6413841"/>
                  <a:pt x="198424" y="6580901"/>
                  <a:pt x="21866" y="6831011"/>
                </a:cubicBezTo>
                <a:lnTo>
                  <a:pt x="0" y="6861482"/>
                </a:lnTo>
                <a:lnTo>
                  <a:pt x="5463940" y="68614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B9E4FE-0297-47A1-A355-6C3131EA1E6E}"/>
              </a:ext>
            </a:extLst>
          </p:cNvPr>
          <p:cNvSpPr>
            <a:spLocks noGrp="1"/>
          </p:cNvSpPr>
          <p:nvPr>
            <p:ph type="title"/>
          </p:nvPr>
        </p:nvSpPr>
        <p:spPr>
          <a:xfrm>
            <a:off x="234351" y="842709"/>
            <a:ext cx="4307456" cy="5589526"/>
          </a:xfrm>
        </p:spPr>
        <p:txBody>
          <a:bodyPr>
            <a:normAutofit/>
          </a:bodyPr>
          <a:lstStyle/>
          <a:p>
            <a:r>
              <a:rPr lang="en-US" sz="4400" dirty="0">
                <a:solidFill>
                  <a:srgbClr val="FFFFFF"/>
                </a:solidFill>
              </a:rPr>
              <a:t>Marathon</a:t>
            </a:r>
            <a:br>
              <a:rPr lang="en-US" sz="4400" dirty="0"/>
            </a:br>
            <a:r>
              <a:rPr lang="en-US" sz="4400" dirty="0">
                <a:solidFill>
                  <a:srgbClr val="FFFFFF"/>
                </a:solidFill>
              </a:rPr>
              <a:t> of </a:t>
            </a:r>
            <a:br>
              <a:rPr lang="en-US" sz="4400" dirty="0"/>
            </a:br>
            <a:r>
              <a:rPr lang="en-US" sz="4400" dirty="0">
                <a:solidFill>
                  <a:srgbClr val="FFFFFF"/>
                </a:solidFill>
              </a:rPr>
              <a:t>Hope</a:t>
            </a:r>
          </a:p>
        </p:txBody>
      </p:sp>
      <p:graphicFrame>
        <p:nvGraphicFramePr>
          <p:cNvPr id="4" name="Diagram 3">
            <a:extLst>
              <a:ext uri="{FF2B5EF4-FFF2-40B4-BE49-F238E27FC236}">
                <a16:creationId xmlns:a16="http://schemas.microsoft.com/office/drawing/2014/main" id="{F52468CC-4545-404E-B8BC-2E9E14967DA7}"/>
              </a:ext>
            </a:extLst>
          </p:cNvPr>
          <p:cNvGraphicFramePr/>
          <p:nvPr>
            <p:extLst>
              <p:ext uri="{D42A27DB-BD31-4B8C-83A1-F6EECF244321}">
                <p14:modId xmlns:p14="http://schemas.microsoft.com/office/powerpoint/2010/main" val="3928176145"/>
              </p:ext>
            </p:extLst>
          </p:nvPr>
        </p:nvGraphicFramePr>
        <p:xfrm>
          <a:off x="5464304" y="-839442"/>
          <a:ext cx="6723381" cy="8255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4275"/>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17B5-E69E-48E0-8BC7-75DF3F65800D}"/>
              </a:ext>
            </a:extLst>
          </p:cNvPr>
          <p:cNvSpPr>
            <a:spLocks noGrp="1"/>
          </p:cNvSpPr>
          <p:nvPr>
            <p:ph type="title"/>
          </p:nvPr>
        </p:nvSpPr>
        <p:spPr/>
        <p:txBody>
          <a:bodyPr/>
          <a:lstStyle/>
          <a:p>
            <a:r>
              <a:rPr lang="en-US" dirty="0"/>
              <a:t>Terry's Journey Across Canada</a:t>
            </a:r>
          </a:p>
        </p:txBody>
      </p:sp>
      <p:sp>
        <p:nvSpPr>
          <p:cNvPr id="3" name="Text Placeholder 2">
            <a:extLst>
              <a:ext uri="{FF2B5EF4-FFF2-40B4-BE49-F238E27FC236}">
                <a16:creationId xmlns:a16="http://schemas.microsoft.com/office/drawing/2014/main" id="{A66B7176-85D3-4F8B-A9AB-E62884FE992C}"/>
              </a:ext>
            </a:extLst>
          </p:cNvPr>
          <p:cNvSpPr>
            <a:spLocks noGrp="1"/>
          </p:cNvSpPr>
          <p:nvPr>
            <p:ph type="body" idx="1"/>
          </p:nvPr>
        </p:nvSpPr>
        <p:spPr/>
        <p:txBody>
          <a:bodyPr>
            <a:noAutofit/>
          </a:bodyPr>
          <a:lstStyle/>
          <a:p>
            <a:r>
              <a:rPr lang="en-US" sz="2400" dirty="0"/>
              <a:t>Terry ran in all kinds of weather and he crossed  provinces and entered Ontario.</a:t>
            </a:r>
          </a:p>
        </p:txBody>
      </p:sp>
      <p:pic>
        <p:nvPicPr>
          <p:cNvPr id="7" name="Picture 7" descr="A picture containing shirt&#10;&#10;Description generated with very high confidence">
            <a:extLst>
              <a:ext uri="{FF2B5EF4-FFF2-40B4-BE49-F238E27FC236}">
                <a16:creationId xmlns:a16="http://schemas.microsoft.com/office/drawing/2014/main" id="{8A4424AB-51A6-4B0D-A706-615DCA14851E}"/>
              </a:ext>
            </a:extLst>
          </p:cNvPr>
          <p:cNvPicPr>
            <a:picLocks noGrp="1" noChangeAspect="1"/>
          </p:cNvPicPr>
          <p:nvPr>
            <p:ph sz="half" idx="2"/>
          </p:nvPr>
        </p:nvPicPr>
        <p:blipFill>
          <a:blip r:embed="rId2"/>
          <a:stretch>
            <a:fillRect/>
          </a:stretch>
        </p:blipFill>
        <p:spPr>
          <a:xfrm>
            <a:off x="1226647" y="3425112"/>
            <a:ext cx="3919627" cy="2812569"/>
          </a:xfrm>
        </p:spPr>
      </p:pic>
      <p:sp>
        <p:nvSpPr>
          <p:cNvPr id="5" name="Text Placeholder 4">
            <a:extLst>
              <a:ext uri="{FF2B5EF4-FFF2-40B4-BE49-F238E27FC236}">
                <a16:creationId xmlns:a16="http://schemas.microsoft.com/office/drawing/2014/main" id="{527FDA84-C982-4B73-970A-380CF65884DF}"/>
              </a:ext>
            </a:extLst>
          </p:cNvPr>
          <p:cNvSpPr>
            <a:spLocks noGrp="1"/>
          </p:cNvSpPr>
          <p:nvPr>
            <p:ph type="body" sz="quarter" idx="3"/>
          </p:nvPr>
        </p:nvSpPr>
        <p:spPr/>
        <p:txBody>
          <a:bodyPr>
            <a:noAutofit/>
          </a:bodyPr>
          <a:lstStyle/>
          <a:p>
            <a:r>
              <a:rPr lang="en-US" sz="2200" dirty="0"/>
              <a:t>His best friend, Doug Alward, drove the van and helped Terry collect money for cancer research and organize the run.</a:t>
            </a:r>
          </a:p>
        </p:txBody>
      </p:sp>
      <p:pic>
        <p:nvPicPr>
          <p:cNvPr id="9" name="Picture 9" descr="A group of people standing in front of a truck&#10;&#10;Description generated with very high confidence">
            <a:extLst>
              <a:ext uri="{FF2B5EF4-FFF2-40B4-BE49-F238E27FC236}">
                <a16:creationId xmlns:a16="http://schemas.microsoft.com/office/drawing/2014/main" id="{E9DC7700-A2F2-440D-985A-B889AA80B1AB}"/>
              </a:ext>
            </a:extLst>
          </p:cNvPr>
          <p:cNvPicPr>
            <a:picLocks noGrp="1" noChangeAspect="1"/>
          </p:cNvPicPr>
          <p:nvPr>
            <p:ph sz="quarter" idx="4"/>
          </p:nvPr>
        </p:nvPicPr>
        <p:blipFill>
          <a:blip r:embed="rId3"/>
          <a:stretch>
            <a:fillRect/>
          </a:stretch>
        </p:blipFill>
        <p:spPr>
          <a:xfrm>
            <a:off x="6474099" y="3339655"/>
            <a:ext cx="4180756" cy="3055368"/>
          </a:xfrm>
        </p:spPr>
      </p:pic>
    </p:spTree>
    <p:extLst>
      <p:ext uri="{BB962C8B-B14F-4D97-AF65-F5344CB8AC3E}">
        <p14:creationId xmlns:p14="http://schemas.microsoft.com/office/powerpoint/2010/main" val="20766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FB84024F-EC38-45EF-82FA-C3241D5C7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standing in front of a crowd&#10;&#10;Description generated with very high confidence">
            <a:extLst>
              <a:ext uri="{FF2B5EF4-FFF2-40B4-BE49-F238E27FC236}">
                <a16:creationId xmlns:a16="http://schemas.microsoft.com/office/drawing/2014/main" id="{FF2AEA6C-E281-4062-B37C-2ED2558DDF5B}"/>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0" y="3097166"/>
                </a:cubicBezTo>
                <a:cubicBezTo>
                  <a:pt x="4673888" y="3094594"/>
                  <a:pt x="4676460" y="3092024"/>
                  <a:pt x="4678390" y="3089451"/>
                </a:cubicBezTo>
                <a:close/>
                <a:moveTo>
                  <a:pt x="5151664" y="2187270"/>
                </a:moveTo>
                <a:cubicBezTo>
                  <a:pt x="5309852" y="2295300"/>
                  <a:pt x="5468039" y="2403973"/>
                  <a:pt x="5626226" y="2512004"/>
                </a:cubicBezTo>
                <a:cubicBezTo>
                  <a:pt x="5623653" y="2514576"/>
                  <a:pt x="5621725" y="2517148"/>
                  <a:pt x="5619152" y="2519721"/>
                </a:cubicBezTo>
                <a:cubicBezTo>
                  <a:pt x="5445533" y="2428409"/>
                  <a:pt x="5281559" y="2326810"/>
                  <a:pt x="5151664" y="2187270"/>
                </a:cubicBezTo>
                <a:close/>
                <a:moveTo>
                  <a:pt x="0" y="0"/>
                </a:moveTo>
                <a:lnTo>
                  <a:pt x="12192000" y="0"/>
                </a:lnTo>
                <a:lnTo>
                  <a:pt x="12192000" y="2278570"/>
                </a:lnTo>
                <a:lnTo>
                  <a:pt x="12173904" y="2284270"/>
                </a:lnTo>
                <a:cubicBezTo>
                  <a:pt x="11598583" y="2457853"/>
                  <a:pt x="10504139" y="2701056"/>
                  <a:pt x="9151350" y="2602030"/>
                </a:cubicBezTo>
                <a:cubicBezTo>
                  <a:pt x="9081902" y="2596885"/>
                  <a:pt x="9016313" y="2593669"/>
                  <a:pt x="8949437" y="2591098"/>
                </a:cubicBezTo>
                <a:cubicBezTo>
                  <a:pt x="8357843" y="2564732"/>
                  <a:pt x="7777183" y="2551871"/>
                  <a:pt x="7532186" y="2520363"/>
                </a:cubicBez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5" y="915344"/>
                  <a:pt x="4476478" y="886408"/>
                  <a:pt x="4427606" y="881906"/>
                </a:cubicBezTo>
                <a:cubicBezTo>
                  <a:pt x="4416675" y="880620"/>
                  <a:pt x="4405100" y="881263"/>
                  <a:pt x="4394168" y="882548"/>
                </a:cubicBezTo>
                <a:cubicBezTo>
                  <a:pt x="4381951"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1" y="947496"/>
                </a:cubicBezTo>
                <a:cubicBezTo>
                  <a:pt x="4339510" y="919203"/>
                  <a:pt x="4317003" y="917916"/>
                  <a:pt x="4288710" y="942994"/>
                </a:cubicBezTo>
                <a:cubicBezTo>
                  <a:pt x="4263632" y="965500"/>
                  <a:pt x="4251415" y="963572"/>
                  <a:pt x="4243055" y="932705"/>
                </a:cubicBezTo>
                <a:cubicBezTo>
                  <a:pt x="4230194"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5"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5" y="2000789"/>
                  <a:pt x="4812784" y="1971210"/>
                </a:cubicBezTo>
                <a:cubicBezTo>
                  <a:pt x="4677747" y="1892760"/>
                  <a:pt x="4563930" y="1791160"/>
                  <a:pt x="4448827" y="1691489"/>
                </a:cubicBezTo>
                <a:cubicBezTo>
                  <a:pt x="4378736" y="1630400"/>
                  <a:pt x="4306715" y="1571241"/>
                  <a:pt x="4229551" y="1517227"/>
                </a:cubicBezTo>
                <a:cubicBezTo>
                  <a:pt x="4216690" y="1508223"/>
                  <a:pt x="4207687" y="1496649"/>
                  <a:pt x="4198685"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4"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8" y="1782800"/>
                  <a:pt x="4283566" y="1798877"/>
                  <a:pt x="4287426" y="1811736"/>
                </a:cubicBezTo>
                <a:cubicBezTo>
                  <a:pt x="4299642" y="1849676"/>
                  <a:pt x="4320864" y="1883114"/>
                  <a:pt x="4349155" y="1912694"/>
                </a:cubicBezTo>
                <a:cubicBezTo>
                  <a:pt x="4445611" y="2010436"/>
                  <a:pt x="4556855" y="2094673"/>
                  <a:pt x="4660386" y="2185984"/>
                </a:cubicBezTo>
                <a:cubicBezTo>
                  <a:pt x="4716330" y="2235499"/>
                  <a:pt x="4767772" y="2288228"/>
                  <a:pt x="4816643" y="2342884"/>
                </a:cubicBezTo>
                <a:cubicBezTo>
                  <a:pt x="4827575" y="2355104"/>
                  <a:pt x="4826931" y="2366678"/>
                  <a:pt x="4823716" y="2380824"/>
                </a:cubicBezTo>
                <a:cubicBezTo>
                  <a:pt x="4810857" y="2438056"/>
                  <a:pt x="4830790" y="2457346"/>
                  <a:pt x="4895093" y="2446415"/>
                </a:cubicBezTo>
                <a:cubicBezTo>
                  <a:pt x="4915027" y="2443198"/>
                  <a:pt x="4928532" y="2446415"/>
                  <a:pt x="4940748" y="2459917"/>
                </a:cubicBezTo>
                <a:cubicBezTo>
                  <a:pt x="5088648" y="2627107"/>
                  <a:pt x="5263553" y="2767932"/>
                  <a:pt x="5454535" y="2893324"/>
                </a:cubicBezTo>
                <a:cubicBezTo>
                  <a:pt x="5532342" y="2944123"/>
                  <a:pt x="5612723" y="2992353"/>
                  <a:pt x="5694387" y="3037365"/>
                </a:cubicBezTo>
                <a:cubicBezTo>
                  <a:pt x="5694387" y="3040580"/>
                  <a:pt x="5694387" y="3044439"/>
                  <a:pt x="5694387" y="3047654"/>
                </a:cubicBezTo>
                <a:cubicBezTo>
                  <a:pt x="5693744"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8" y="2823234"/>
                  <a:pt x="4506699" y="2938980"/>
                </a:cubicBezTo>
                <a:cubicBezTo>
                  <a:pt x="4464901" y="2935122"/>
                  <a:pt x="4410886" y="2911330"/>
                  <a:pt x="4358801" y="2883679"/>
                </a:cubicBezTo>
                <a:cubicBezTo>
                  <a:pt x="4221192"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5" y="3100383"/>
                  <a:pt x="4221834" y="3122245"/>
                </a:cubicBezTo>
                <a:cubicBezTo>
                  <a:pt x="4245627" y="3144753"/>
                  <a:pt x="4268133" y="3167259"/>
                  <a:pt x="4290640" y="3191050"/>
                </a:cubicBezTo>
                <a:cubicBezTo>
                  <a:pt x="4306715" y="3208411"/>
                  <a:pt x="4326006" y="3223203"/>
                  <a:pt x="4307359" y="3252781"/>
                </a:cubicBezTo>
                <a:cubicBezTo>
                  <a:pt x="4298999" y="3266285"/>
                  <a:pt x="4353655" y="3339593"/>
                  <a:pt x="4371019" y="3344093"/>
                </a:cubicBezTo>
                <a:cubicBezTo>
                  <a:pt x="4373591" y="3344735"/>
                  <a:pt x="4376162" y="3345380"/>
                  <a:pt x="4378091" y="3345380"/>
                </a:cubicBezTo>
                <a:cubicBezTo>
                  <a:pt x="4415389"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0"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le 1">
            <a:extLst>
              <a:ext uri="{FF2B5EF4-FFF2-40B4-BE49-F238E27FC236}">
                <a16:creationId xmlns:a16="http://schemas.microsoft.com/office/drawing/2014/main" id="{4A87B0A6-BDB0-4EC9-AD86-5442F17C46EB}"/>
              </a:ext>
            </a:extLst>
          </p:cNvPr>
          <p:cNvSpPr>
            <a:spLocks noGrp="1"/>
          </p:cNvSpPr>
          <p:nvPr>
            <p:ph type="title"/>
          </p:nvPr>
        </p:nvSpPr>
        <p:spPr>
          <a:xfrm>
            <a:off x="5414838" y="2878371"/>
            <a:ext cx="5938962" cy="1463145"/>
          </a:xfrm>
        </p:spPr>
        <p:txBody>
          <a:bodyPr anchor="b">
            <a:normAutofit/>
          </a:bodyPr>
          <a:lstStyle/>
          <a:p>
            <a:r>
              <a:rPr lang="en-US" dirty="0"/>
              <a:t>Raising Money</a:t>
            </a:r>
          </a:p>
        </p:txBody>
      </p:sp>
      <p:sp>
        <p:nvSpPr>
          <p:cNvPr id="3" name="Content Placeholder 2">
            <a:extLst>
              <a:ext uri="{FF2B5EF4-FFF2-40B4-BE49-F238E27FC236}">
                <a16:creationId xmlns:a16="http://schemas.microsoft.com/office/drawing/2014/main" id="{CFA729BA-F9D3-484D-9A72-C1374E7D65C3}"/>
              </a:ext>
            </a:extLst>
          </p:cNvPr>
          <p:cNvSpPr>
            <a:spLocks noGrp="1"/>
          </p:cNvSpPr>
          <p:nvPr>
            <p:ph idx="1"/>
          </p:nvPr>
        </p:nvSpPr>
        <p:spPr>
          <a:xfrm>
            <a:off x="5414837" y="4502384"/>
            <a:ext cx="5938962" cy="1636024"/>
          </a:xfrm>
        </p:spPr>
        <p:txBody>
          <a:bodyPr vert="horz" lIns="91440" tIns="45720" rIns="91440" bIns="45720" rtlCol="0" anchor="t">
            <a:normAutofit/>
          </a:bodyPr>
          <a:lstStyle/>
          <a:p>
            <a:r>
              <a:rPr lang="en-US" sz="2000" dirty="0"/>
              <a:t>As he continued the run, his story continues to touch more people. More people hear about his run and come out in larger groups to give him more money for cancer research.</a:t>
            </a:r>
          </a:p>
        </p:txBody>
      </p:sp>
    </p:spTree>
    <p:extLst>
      <p:ext uri="{BB962C8B-B14F-4D97-AF65-F5344CB8AC3E}">
        <p14:creationId xmlns:p14="http://schemas.microsoft.com/office/powerpoint/2010/main" val="352172008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DF55B-2052-48FA-82D7-923EE3C1D55C}"/>
              </a:ext>
            </a:extLst>
          </p:cNvPr>
          <p:cNvSpPr>
            <a:spLocks noGrp="1"/>
          </p:cNvSpPr>
          <p:nvPr>
            <p:ph type="title"/>
          </p:nvPr>
        </p:nvSpPr>
        <p:spPr>
          <a:xfrm>
            <a:off x="6513788" y="365125"/>
            <a:ext cx="4840010" cy="1807305"/>
          </a:xfrm>
        </p:spPr>
        <p:txBody>
          <a:bodyPr>
            <a:normAutofit/>
          </a:bodyPr>
          <a:lstStyle/>
          <a:p>
            <a:r>
              <a:rPr lang="en-US" dirty="0"/>
              <a:t>Thunder Bay</a:t>
            </a:r>
          </a:p>
        </p:txBody>
      </p:sp>
      <p:pic>
        <p:nvPicPr>
          <p:cNvPr id="4" name="Picture 4" descr="A statue of a person&#10;&#10;Description generated with very high confidence">
            <a:extLst>
              <a:ext uri="{FF2B5EF4-FFF2-40B4-BE49-F238E27FC236}">
                <a16:creationId xmlns:a16="http://schemas.microsoft.com/office/drawing/2014/main" id="{75CFBB64-4184-457C-81E4-99813402793A}"/>
              </a:ext>
            </a:extLst>
          </p:cNvPr>
          <p:cNvPicPr>
            <a:picLocks noChangeAspect="1"/>
          </p:cNvPicPr>
          <p:nvPr/>
        </p:nvPicPr>
        <p:blipFill rotWithShape="1">
          <a:blip r:embed="rId2"/>
          <a:srcRect l="10281" r="22827"/>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9834C3B7-8A13-41C3-909A-30602C418280}"/>
              </a:ext>
            </a:extLst>
          </p:cNvPr>
          <p:cNvSpPr>
            <a:spLocks noGrp="1"/>
          </p:cNvSpPr>
          <p:nvPr>
            <p:ph idx="1"/>
          </p:nvPr>
        </p:nvSpPr>
        <p:spPr>
          <a:xfrm>
            <a:off x="6513788" y="2333297"/>
            <a:ext cx="4840010" cy="3843666"/>
          </a:xfrm>
        </p:spPr>
        <p:txBody>
          <a:bodyPr vert="horz" lIns="91440" tIns="45720" rIns="91440" bIns="45720" rtlCol="0">
            <a:normAutofit/>
          </a:bodyPr>
          <a:lstStyle/>
          <a:p>
            <a:r>
              <a:rPr lang="en-US" sz="2000">
                <a:ea typeface="+mn-lt"/>
                <a:cs typeface="+mn-lt"/>
              </a:rPr>
              <a:t>He ran close to 42 kilometres (26 miles) a day through Canada’s Atlantic provinces, Quebec and Ontario. However, on September 1st, after 143 days and 5,373 kilometres (3,339 miles), Terry was forced to stop running outside of Thunder Bay, Ontario because cancer had appeared in his lungs. An entire nation was stunned and saddened.</a:t>
            </a:r>
            <a:endParaRPr lang="en-US" sz="2000"/>
          </a:p>
        </p:txBody>
      </p:sp>
    </p:spTree>
    <p:extLst>
      <p:ext uri="{BB962C8B-B14F-4D97-AF65-F5344CB8AC3E}">
        <p14:creationId xmlns:p14="http://schemas.microsoft.com/office/powerpoint/2010/main" val="342010857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63" name="Rectangle 62">
            <a:extLst>
              <a:ext uri="{FF2B5EF4-FFF2-40B4-BE49-F238E27FC236}">
                <a16:creationId xmlns:a16="http://schemas.microsoft.com/office/drawing/2014/main" id="{49752775-F02C-4C61-A592-6CEB4C47C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8A01C1-A11F-4D6C-A777-234532BFC752}"/>
              </a:ext>
            </a:extLst>
          </p:cNvPr>
          <p:cNvSpPr>
            <a:spLocks noGrp="1"/>
          </p:cNvSpPr>
          <p:nvPr>
            <p:ph type="title"/>
          </p:nvPr>
        </p:nvSpPr>
        <p:spPr>
          <a:xfrm>
            <a:off x="6513788" y="365125"/>
            <a:ext cx="4840010" cy="1720525"/>
          </a:xfrm>
        </p:spPr>
        <p:txBody>
          <a:bodyPr vert="horz" lIns="91440" tIns="45720" rIns="91440" bIns="45720" rtlCol="0" anchor="ctr">
            <a:normAutofit/>
          </a:bodyPr>
          <a:lstStyle/>
          <a:p>
            <a:r>
              <a:rPr lang="en-US"/>
              <a:t>Legacy</a:t>
            </a:r>
          </a:p>
        </p:txBody>
      </p:sp>
      <p:sp>
        <p:nvSpPr>
          <p:cNvPr id="65" name="Freeform: Shape 64">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6" descr="A person in a white shirt&#10;&#10;Description generated with very high confidence">
            <a:extLst>
              <a:ext uri="{FF2B5EF4-FFF2-40B4-BE49-F238E27FC236}">
                <a16:creationId xmlns:a16="http://schemas.microsoft.com/office/drawing/2014/main" id="{9225F1E0-E2E6-4404-93E1-091A903F09AF}"/>
              </a:ext>
            </a:extLst>
          </p:cNvPr>
          <p:cNvPicPr>
            <a:picLocks noChangeAspect="1"/>
          </p:cNvPicPr>
          <p:nvPr/>
        </p:nvPicPr>
        <p:blipFill>
          <a:blip r:embed="rId2"/>
          <a:stretch>
            <a:fillRect/>
          </a:stretch>
        </p:blipFill>
        <p:spPr>
          <a:xfrm>
            <a:off x="-2714" y="1569713"/>
            <a:ext cx="5136145" cy="3374052"/>
          </a:xfrm>
          <a:prstGeom prst="rect">
            <a:avLst/>
          </a:prstGeom>
        </p:spPr>
      </p:pic>
      <p:sp>
        <p:nvSpPr>
          <p:cNvPr id="5" name="TextBox 4">
            <a:extLst>
              <a:ext uri="{FF2B5EF4-FFF2-40B4-BE49-F238E27FC236}">
                <a16:creationId xmlns:a16="http://schemas.microsoft.com/office/drawing/2014/main" id="{AF1D1126-317C-4BE9-83D9-F3718E4303CF}"/>
              </a:ext>
            </a:extLst>
          </p:cNvPr>
          <p:cNvSpPr txBox="1"/>
          <p:nvPr/>
        </p:nvSpPr>
        <p:spPr>
          <a:xfrm>
            <a:off x="6513788" y="2265037"/>
            <a:ext cx="4840010" cy="391192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spcAft>
                <a:spcPts val="600"/>
              </a:spcAft>
              <a:buFont typeface="Arial" panose="020B0604020202020204" pitchFamily="34" charset="0"/>
              <a:buChar char="•"/>
            </a:pPr>
            <a:r>
              <a:rPr lang="en-US" sz="2000" dirty="0"/>
              <a:t>His </a:t>
            </a:r>
            <a:r>
              <a:rPr lang="en-US" sz="2000" b="1" dirty="0"/>
              <a:t>legacy</a:t>
            </a:r>
            <a:r>
              <a:rPr lang="en-US" sz="2000" dirty="0"/>
              <a:t> is one of hope and courage; he proved that one person really can make a difference. Because of his Marathon of Hope, cancer survivors have benefitted from three decades of progress in cancer research.</a:t>
            </a:r>
          </a:p>
        </p:txBody>
      </p:sp>
      <p:sp>
        <p:nvSpPr>
          <p:cNvPr id="59" name="Content Placeholder 58">
            <a:extLst>
              <a:ext uri="{FF2B5EF4-FFF2-40B4-BE49-F238E27FC236}">
                <a16:creationId xmlns:a16="http://schemas.microsoft.com/office/drawing/2014/main" id="{8D3AC052-BAC4-4E15-AB7A-7C884FEAA651}"/>
              </a:ext>
            </a:extLst>
          </p:cNvPr>
          <p:cNvSpPr>
            <a:spLocks noGrp="1"/>
          </p:cNvSpPr>
          <p:nvPr>
            <p:ph sz="half" idx="2"/>
          </p:nvPr>
        </p:nvSpPr>
        <p:spPr/>
        <p:txBody>
          <a:bodyPr vert="horz" lIns="91440" tIns="45720" rIns="91440" bIns="45720" rtlCol="0" anchor="t">
            <a:normAutofit/>
          </a:bodyPr>
          <a:lstStyle/>
          <a:p>
            <a:pPr marL="0" indent="0">
              <a:buNone/>
            </a:pPr>
            <a:endParaRPr lang="en-US" dirty="0"/>
          </a:p>
        </p:txBody>
      </p:sp>
    </p:spTree>
    <p:extLst>
      <p:ext uri="{BB962C8B-B14F-4D97-AF65-F5344CB8AC3E}">
        <p14:creationId xmlns:p14="http://schemas.microsoft.com/office/powerpoint/2010/main" val="4197094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DA8008-AFF8-47E7-BD58-CC26D2C52487}"/>
</file>

<file path=customXml/itemProps2.xml><?xml version="1.0" encoding="utf-8"?>
<ds:datastoreItem xmlns:ds="http://schemas.openxmlformats.org/officeDocument/2006/customXml" ds:itemID="{EF88944D-9166-4DE1-865E-0BEC9831CCA6}"/>
</file>

<file path=customXml/itemProps3.xml><?xml version="1.0" encoding="utf-8"?>
<ds:datastoreItem xmlns:ds="http://schemas.openxmlformats.org/officeDocument/2006/customXml" ds:itemID="{3F5E97DF-D981-482D-A744-D994D441039F}"/>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BrushVTI</vt:lpstr>
      <vt:lpstr>TERRY FOX </vt:lpstr>
      <vt:lpstr>WHY I THINK TERRY  STANDS OUT IN CANADA </vt:lpstr>
      <vt:lpstr>WHERE AND WHEN  WAS TERRY BORN </vt:lpstr>
      <vt:lpstr>BIOGRAPHY</vt:lpstr>
      <vt:lpstr>Marathon  of  Hope</vt:lpstr>
      <vt:lpstr>Terry's Journey Across Canada</vt:lpstr>
      <vt:lpstr>Raising Money</vt:lpstr>
      <vt:lpstr>Thunder Bay</vt:lpstr>
      <vt:lpstr>Legacy</vt:lpstr>
      <vt:lpstr>TERRY SHOULD BE ON THE 5!</vt:lpstr>
      <vt:lpstr>WHEN TERRY DIED </vt:lpstr>
      <vt:lpstr>PowerPoint Presentation</vt:lpstr>
      <vt:lpstr>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716</cp:revision>
  <dcterms:created xsi:type="dcterms:W3CDTF">2020-03-02T16:34:03Z</dcterms:created>
  <dcterms:modified xsi:type="dcterms:W3CDTF">2020-03-25T16:20:46Z</dcterms:modified>
</cp:coreProperties>
</file>